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0"/>
  </p:notesMasterIdLst>
  <p:sldIdLst>
    <p:sldId id="256" r:id="rId3"/>
    <p:sldId id="258" r:id="rId4"/>
    <p:sldId id="265" r:id="rId5"/>
    <p:sldId id="262" r:id="rId6"/>
    <p:sldId id="278" r:id="rId7"/>
    <p:sldId id="282" r:id="rId8"/>
    <p:sldId id="260" r:id="rId9"/>
  </p:sldIdLst>
  <p:sldSz cx="9144000" cy="5143500" type="screen16x9"/>
  <p:notesSz cx="6858000" cy="9144000"/>
  <p:embeddedFontLst>
    <p:embeddedFont>
      <p:font typeface="Dela Gothic One" panose="020B0604020202020204" charset="-128"/>
      <p:regular r:id="rId11"/>
    </p:embeddedFont>
    <p:embeddedFont>
      <p:font typeface="Open Sans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D8B17-175A-43A7-904B-194C89044A1B}" v="71" dt="2024-01-25T16:06:43.895"/>
  </p1510:revLst>
</p1510:revInfo>
</file>

<file path=ppt/tableStyles.xml><?xml version="1.0" encoding="utf-8"?>
<a:tblStyleLst xmlns:a="http://schemas.openxmlformats.org/drawingml/2006/main" def="{F913AEE8-BF24-429A-8B91-11AC7A8E2F60}">
  <a:tblStyle styleId="{F913AEE8-BF24-429A-8B91-11AC7A8E2F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90C61C-D947-4FE2-9423-F119A52884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880"/>
        <p:guide orient="horz" pos="16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Любо Красимиров Димов" userId="S::lkdimov21@codingburgas.bg::6a1bbe0d-fd57-4369-8462-f689612d2282" providerId="AD" clId="Web-{E84D8B17-175A-43A7-904B-194C89044A1B}"/>
    <pc:docChg chg="modSld">
      <pc:chgData name="Любо Красимиров Димов" userId="S::lkdimov21@codingburgas.bg::6a1bbe0d-fd57-4369-8462-f689612d2282" providerId="AD" clId="Web-{E84D8B17-175A-43A7-904B-194C89044A1B}" dt="2024-01-25T16:06:43.895" v="58" actId="1076"/>
      <pc:docMkLst>
        <pc:docMk/>
      </pc:docMkLst>
      <pc:sldChg chg="modSp">
        <pc:chgData name="Любо Красимиров Димов" userId="S::lkdimov21@codingburgas.bg::6a1bbe0d-fd57-4369-8462-f689612d2282" providerId="AD" clId="Web-{E84D8B17-175A-43A7-904B-194C89044A1B}" dt="2024-01-25T15:53:08.885" v="1" actId="20577"/>
        <pc:sldMkLst>
          <pc:docMk/>
          <pc:sldMk cId="0" sldId="256"/>
        </pc:sldMkLst>
        <pc:spChg chg="mod">
          <ac:chgData name="Любо Красимиров Димов" userId="S::lkdimov21@codingburgas.bg::6a1bbe0d-fd57-4369-8462-f689612d2282" providerId="AD" clId="Web-{E84D8B17-175A-43A7-904B-194C89044A1B}" dt="2024-01-25T15:53:08.885" v="1" actId="20577"/>
          <ac:spMkLst>
            <pc:docMk/>
            <pc:sldMk cId="0" sldId="256"/>
            <ac:spMk id="2656" creationId="{00000000-0000-0000-0000-000000000000}"/>
          </ac:spMkLst>
        </pc:spChg>
      </pc:sldChg>
      <pc:sldChg chg="modSp">
        <pc:chgData name="Любо Красимиров Димов" userId="S::lkdimov21@codingburgas.bg::6a1bbe0d-fd57-4369-8462-f689612d2282" providerId="AD" clId="Web-{E84D8B17-175A-43A7-904B-194C89044A1B}" dt="2024-01-25T15:53:44.761" v="3" actId="20577"/>
        <pc:sldMkLst>
          <pc:docMk/>
          <pc:sldMk cId="0" sldId="260"/>
        </pc:sldMkLst>
        <pc:spChg chg="mod">
          <ac:chgData name="Любо Красимиров Димов" userId="S::lkdimov21@codingburgas.bg::6a1bbe0d-fd57-4369-8462-f689612d2282" providerId="AD" clId="Web-{E84D8B17-175A-43A7-904B-194C89044A1B}" dt="2024-01-25T15:53:44.761" v="3" actId="20577"/>
          <ac:spMkLst>
            <pc:docMk/>
            <pc:sldMk cId="0" sldId="260"/>
            <ac:spMk id="2708" creationId="{00000000-0000-0000-0000-000000000000}"/>
          </ac:spMkLst>
        </pc:spChg>
      </pc:sldChg>
      <pc:sldChg chg="modSp">
        <pc:chgData name="Любо Красимиров Димов" userId="S::lkdimov21@codingburgas.bg::6a1bbe0d-fd57-4369-8462-f689612d2282" providerId="AD" clId="Web-{E84D8B17-175A-43A7-904B-194C89044A1B}" dt="2024-01-25T15:53:31.167" v="2" actId="20577"/>
        <pc:sldMkLst>
          <pc:docMk/>
          <pc:sldMk cId="0" sldId="262"/>
        </pc:sldMkLst>
        <pc:spChg chg="mod">
          <ac:chgData name="Любо Красимиров Димов" userId="S::lkdimov21@codingburgas.bg::6a1bbe0d-fd57-4369-8462-f689612d2282" providerId="AD" clId="Web-{E84D8B17-175A-43A7-904B-194C89044A1B}" dt="2024-01-25T15:53:31.167" v="2" actId="20577"/>
          <ac:spMkLst>
            <pc:docMk/>
            <pc:sldMk cId="0" sldId="262"/>
            <ac:spMk id="2726" creationId="{00000000-0000-0000-0000-000000000000}"/>
          </ac:spMkLst>
        </pc:spChg>
      </pc:sldChg>
      <pc:sldChg chg="addSp delSp modSp">
        <pc:chgData name="Любо Красимиров Димов" userId="S::lkdimov21@codingburgas.bg::6a1bbe0d-fd57-4369-8462-f689612d2282" providerId="AD" clId="Web-{E84D8B17-175A-43A7-904B-194C89044A1B}" dt="2024-01-25T16:01:14.338" v="31" actId="20577"/>
        <pc:sldMkLst>
          <pc:docMk/>
          <pc:sldMk cId="0" sldId="265"/>
        </pc:sldMkLst>
        <pc:spChg chg="mod">
          <ac:chgData name="Любо Красимиров Димов" userId="S::lkdimov21@codingburgas.bg::6a1bbe0d-fd57-4369-8462-f689612d2282" providerId="AD" clId="Web-{E84D8B17-175A-43A7-904B-194C89044A1B}" dt="2024-01-25T16:00:49.618" v="21" actId="20577"/>
          <ac:spMkLst>
            <pc:docMk/>
            <pc:sldMk cId="0" sldId="265"/>
            <ac:spMk id="2782" creationId="{00000000-0000-0000-0000-000000000000}"/>
          </ac:spMkLst>
        </pc:spChg>
        <pc:spChg chg="mod">
          <ac:chgData name="Любо Красимиров Димов" userId="S::lkdimov21@codingburgas.bg::6a1bbe0d-fd57-4369-8462-f689612d2282" providerId="AD" clId="Web-{E84D8B17-175A-43A7-904B-194C89044A1B}" dt="2024-01-25T16:01:04.478" v="29" actId="20577"/>
          <ac:spMkLst>
            <pc:docMk/>
            <pc:sldMk cId="0" sldId="265"/>
            <ac:spMk id="2783" creationId="{00000000-0000-0000-0000-000000000000}"/>
          </ac:spMkLst>
        </pc:spChg>
        <pc:spChg chg="mod">
          <ac:chgData name="Любо Красимиров Димов" userId="S::lkdimov21@codingburgas.bg::6a1bbe0d-fd57-4369-8462-f689612d2282" providerId="AD" clId="Web-{E84D8B17-175A-43A7-904B-194C89044A1B}" dt="2024-01-25T16:01:14.338" v="31" actId="20577"/>
          <ac:spMkLst>
            <pc:docMk/>
            <pc:sldMk cId="0" sldId="265"/>
            <ac:spMk id="2784" creationId="{00000000-0000-0000-0000-000000000000}"/>
          </ac:spMkLst>
        </pc:spChg>
        <pc:picChg chg="add mod">
          <ac:chgData name="Любо Красимиров Димов" userId="S::lkdimov21@codingburgas.bg::6a1bbe0d-fd57-4369-8462-f689612d2282" providerId="AD" clId="Web-{E84D8B17-175A-43A7-904B-194C89044A1B}" dt="2024-01-25T15:58:25.598" v="6" actId="1076"/>
          <ac:picMkLst>
            <pc:docMk/>
            <pc:sldMk cId="0" sldId="265"/>
            <ac:picMk id="2" creationId="{5E27A5E8-C814-89BD-DEBC-33B8C8C7222E}"/>
          </ac:picMkLst>
        </pc:picChg>
        <pc:picChg chg="add mod">
          <ac:chgData name="Любо Красимиров Димов" userId="S::lkdimov21@codingburgas.bg::6a1bbe0d-fd57-4369-8462-f689612d2282" providerId="AD" clId="Web-{E84D8B17-175A-43A7-904B-194C89044A1B}" dt="2024-01-25T15:59:15.568" v="9" actId="1076"/>
          <ac:picMkLst>
            <pc:docMk/>
            <pc:sldMk cId="0" sldId="265"/>
            <ac:picMk id="3" creationId="{D3B88F9B-90A0-4D2E-B14F-155CBF1C6BA7}"/>
          </ac:picMkLst>
        </pc:picChg>
        <pc:picChg chg="add mod">
          <ac:chgData name="Любо Красимиров Димов" userId="S::lkdimov21@codingburgas.bg::6a1bbe0d-fd57-4369-8462-f689612d2282" providerId="AD" clId="Web-{E84D8B17-175A-43A7-904B-194C89044A1B}" dt="2024-01-25T16:00:25.930" v="12" actId="1076"/>
          <ac:picMkLst>
            <pc:docMk/>
            <pc:sldMk cId="0" sldId="265"/>
            <ac:picMk id="4" creationId="{1015E7A1-581B-294A-C141-6201C9CD1596}"/>
          </ac:picMkLst>
        </pc:picChg>
        <pc:picChg chg="del">
          <ac:chgData name="Любо Красимиров Димов" userId="S::lkdimov21@codingburgas.bg::6a1bbe0d-fd57-4369-8462-f689612d2282" providerId="AD" clId="Web-{E84D8B17-175A-43A7-904B-194C89044A1B}" dt="2024-01-25T15:58:17.285" v="5"/>
          <ac:picMkLst>
            <pc:docMk/>
            <pc:sldMk cId="0" sldId="265"/>
            <ac:picMk id="9" creationId="{D4CC5902-1C86-BA8A-743F-E31FF254649F}"/>
          </ac:picMkLst>
        </pc:picChg>
        <pc:picChg chg="del">
          <ac:chgData name="Любо Красимиров Димов" userId="S::lkdimov21@codingburgas.bg::6a1bbe0d-fd57-4369-8462-f689612d2282" providerId="AD" clId="Web-{E84D8B17-175A-43A7-904B-194C89044A1B}" dt="2024-01-25T15:59:02.662" v="8"/>
          <ac:picMkLst>
            <pc:docMk/>
            <pc:sldMk cId="0" sldId="265"/>
            <ac:picMk id="10" creationId="{C5AE8419-2400-365F-B6B9-64EDB160AFB4}"/>
          </ac:picMkLst>
        </pc:picChg>
        <pc:picChg chg="del">
          <ac:chgData name="Любо Красимиров Димов" userId="S::lkdimov21@codingburgas.bg::6a1bbe0d-fd57-4369-8462-f689612d2282" providerId="AD" clId="Web-{E84D8B17-175A-43A7-904B-194C89044A1B}" dt="2024-01-25T16:00:14.820" v="11"/>
          <ac:picMkLst>
            <pc:docMk/>
            <pc:sldMk cId="0" sldId="265"/>
            <ac:picMk id="11" creationId="{25FD0073-E24C-24C1-51AA-CFCAE39912E6}"/>
          </ac:picMkLst>
        </pc:picChg>
      </pc:sldChg>
      <pc:sldChg chg="addSp delSp modSp">
        <pc:chgData name="Любо Красимиров Димов" userId="S::lkdimov21@codingburgas.bg::6a1bbe0d-fd57-4369-8462-f689612d2282" providerId="AD" clId="Web-{E84D8B17-175A-43A7-904B-194C89044A1B}" dt="2024-01-25T16:06:43.895" v="58" actId="1076"/>
        <pc:sldMkLst>
          <pc:docMk/>
          <pc:sldMk cId="0" sldId="282"/>
        </pc:sldMkLst>
        <pc:picChg chg="del">
          <ac:chgData name="Любо Красимиров Димов" userId="S::lkdimov21@codingburgas.bg::6a1bbe0d-fd57-4369-8462-f689612d2282" providerId="AD" clId="Web-{E84D8B17-175A-43A7-904B-194C89044A1B}" dt="2024-01-25T16:01:37.479" v="33"/>
          <ac:picMkLst>
            <pc:docMk/>
            <pc:sldMk cId="0" sldId="282"/>
            <ac:picMk id="3" creationId="{7958E01B-20CD-8E17-90C5-3D020D9D82E2}"/>
          </ac:picMkLst>
        </pc:picChg>
        <pc:picChg chg="mod">
          <ac:chgData name="Любо Красимиров Димов" userId="S::lkdimov21@codingburgas.bg::6a1bbe0d-fd57-4369-8462-f689612d2282" providerId="AD" clId="Web-{E84D8B17-175A-43A7-904B-194C89044A1B}" dt="2024-01-25T16:02:13.402" v="38" actId="1076"/>
          <ac:picMkLst>
            <pc:docMk/>
            <pc:sldMk cId="0" sldId="282"/>
            <ac:picMk id="4" creationId="{6E8E770C-50D5-1C38-BB63-1AB6652E1184}"/>
          </ac:picMkLst>
        </pc:picChg>
        <pc:picChg chg="add del mod">
          <ac:chgData name="Любо Красимиров Димов" userId="S::lkdimov21@codingburgas.bg::6a1bbe0d-fd57-4369-8462-f689612d2282" providerId="AD" clId="Web-{E84D8B17-175A-43A7-904B-194C89044A1B}" dt="2024-01-25T16:03:15.482" v="44"/>
          <ac:picMkLst>
            <pc:docMk/>
            <pc:sldMk cId="0" sldId="282"/>
            <ac:picMk id="5" creationId="{0FBF7265-5727-F46C-F339-54D5ABE01C26}"/>
          </ac:picMkLst>
        </pc:picChg>
        <pc:picChg chg="add mod">
          <ac:chgData name="Любо Красимиров Димов" userId="S::lkdimov21@codingburgas.bg::6a1bbe0d-fd57-4369-8462-f689612d2282" providerId="AD" clId="Web-{E84D8B17-175A-43A7-904B-194C89044A1B}" dt="2024-01-25T16:04:06.437" v="47" actId="1076"/>
          <ac:picMkLst>
            <pc:docMk/>
            <pc:sldMk cId="0" sldId="282"/>
            <ac:picMk id="7" creationId="{10D7A7FE-9105-FC1D-B15A-E619D4CA496E}"/>
          </ac:picMkLst>
        </pc:picChg>
        <pc:picChg chg="mod">
          <ac:chgData name="Любо Красимиров Димов" userId="S::lkdimov21@codingburgas.bg::6a1bbe0d-fd57-4369-8462-f689612d2282" providerId="AD" clId="Web-{E84D8B17-175A-43A7-904B-194C89044A1B}" dt="2024-01-25T16:01:55.573" v="36" actId="1076"/>
          <ac:picMkLst>
            <pc:docMk/>
            <pc:sldMk cId="0" sldId="282"/>
            <ac:picMk id="8" creationId="{7E81B180-3C33-2C08-C5EC-C4B8D5245CB6}"/>
          </ac:picMkLst>
        </pc:picChg>
        <pc:picChg chg="del">
          <ac:chgData name="Любо Красимиров Димов" userId="S::lkdimov21@codingburgas.bg::6a1bbe0d-fd57-4369-8462-f689612d2282" providerId="AD" clId="Web-{E84D8B17-175A-43A7-904B-194C89044A1B}" dt="2024-01-25T16:01:33.823" v="32"/>
          <ac:picMkLst>
            <pc:docMk/>
            <pc:sldMk cId="0" sldId="282"/>
            <ac:picMk id="9" creationId="{5F432761-138D-9229-3937-32D706615A86}"/>
          </ac:picMkLst>
        </pc:picChg>
        <pc:picChg chg="add del mod">
          <ac:chgData name="Любо Красимиров Димов" userId="S::lkdimov21@codingburgas.bg::6a1bbe0d-fd57-4369-8462-f689612d2282" providerId="AD" clId="Web-{E84D8B17-175A-43A7-904B-194C89044A1B}" dt="2024-01-25T16:05:42.643" v="50"/>
          <ac:picMkLst>
            <pc:docMk/>
            <pc:sldMk cId="0" sldId="282"/>
            <ac:picMk id="10" creationId="{2E769551-9B12-59EA-2A00-58F9908D3115}"/>
          </ac:picMkLst>
        </pc:picChg>
        <pc:picChg chg="add mod">
          <ac:chgData name="Любо Красимиров Димов" userId="S::lkdimov21@codingburgas.bg::6a1bbe0d-fd57-4369-8462-f689612d2282" providerId="AD" clId="Web-{E84D8B17-175A-43A7-904B-194C89044A1B}" dt="2024-01-25T16:06:43.895" v="58" actId="1076"/>
          <ac:picMkLst>
            <pc:docMk/>
            <pc:sldMk cId="0" sldId="282"/>
            <ac:picMk id="11" creationId="{D1B9F299-105D-7471-00A6-081BC8656E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 Growth through Affiliate Programs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2"/>
          <p:cNvSpPr txBox="1">
            <a:spLocks noGrp="1"/>
          </p:cNvSpPr>
          <p:nvPr>
            <p:ph type="ctrTitle"/>
          </p:nvPr>
        </p:nvSpPr>
        <p:spPr>
          <a:xfrm>
            <a:off x="1433700" y="1221325"/>
            <a:ext cx="6276600" cy="21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 b="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"/>
          <p:cNvSpPr txBox="1">
            <a:spLocks noGrp="1"/>
          </p:cNvSpPr>
          <p:nvPr>
            <p:ph type="subTitle" idx="1"/>
          </p:nvPr>
        </p:nvSpPr>
        <p:spPr>
          <a:xfrm>
            <a:off x="2007450" y="3446375"/>
            <a:ext cx="5129100" cy="475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1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798" name="Google Shape;798;p11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" name="Google Shape;89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138775"/>
            <a:ext cx="6576000" cy="14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1" name="Google Shape;891;p11"/>
          <p:cNvSpPr txBox="1">
            <a:spLocks noGrp="1"/>
          </p:cNvSpPr>
          <p:nvPr>
            <p:ph type="subTitle" idx="1"/>
          </p:nvPr>
        </p:nvSpPr>
        <p:spPr>
          <a:xfrm>
            <a:off x="1284000" y="2903975"/>
            <a:ext cx="6576000" cy="497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1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895" name="Google Shape;895;p1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" hasCustomPrompt="1"/>
          </p:nvPr>
        </p:nvSpPr>
        <p:spPr>
          <a:xfrm>
            <a:off x="1476300" y="1332250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9" name="Google Shape;989;p13"/>
          <p:cNvSpPr txBox="1">
            <a:spLocks noGrp="1"/>
          </p:cNvSpPr>
          <p:nvPr>
            <p:ph type="title" idx="3" hasCustomPrompt="1"/>
          </p:nvPr>
        </p:nvSpPr>
        <p:spPr>
          <a:xfrm>
            <a:off x="1476300" y="3141075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>
            <a:spLocks noGrp="1"/>
          </p:cNvSpPr>
          <p:nvPr>
            <p:ph type="title" idx="4" hasCustomPrompt="1"/>
          </p:nvPr>
        </p:nvSpPr>
        <p:spPr>
          <a:xfrm>
            <a:off x="4175571" y="1332250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1" name="Google Shape;991;p13"/>
          <p:cNvSpPr txBox="1">
            <a:spLocks noGrp="1"/>
          </p:cNvSpPr>
          <p:nvPr>
            <p:ph type="title" idx="5" hasCustomPrompt="1"/>
          </p:nvPr>
        </p:nvSpPr>
        <p:spPr>
          <a:xfrm>
            <a:off x="4175571" y="3141075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2" name="Google Shape;992;p13"/>
          <p:cNvSpPr txBox="1">
            <a:spLocks noGrp="1"/>
          </p:cNvSpPr>
          <p:nvPr>
            <p:ph type="title" idx="6" hasCustomPrompt="1"/>
          </p:nvPr>
        </p:nvSpPr>
        <p:spPr>
          <a:xfrm>
            <a:off x="6874849" y="1332250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3" name="Google Shape;993;p13"/>
          <p:cNvSpPr txBox="1">
            <a:spLocks noGrp="1"/>
          </p:cNvSpPr>
          <p:nvPr>
            <p:ph type="title" idx="7" hasCustomPrompt="1"/>
          </p:nvPr>
        </p:nvSpPr>
        <p:spPr>
          <a:xfrm>
            <a:off x="6874849" y="3141075"/>
            <a:ext cx="792900" cy="48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4" name="Google Shape;994;p13"/>
          <p:cNvSpPr txBox="1">
            <a:spLocks noGrp="1"/>
          </p:cNvSpPr>
          <p:nvPr>
            <p:ph type="subTitle" idx="1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3"/>
          <p:cNvSpPr txBox="1">
            <a:spLocks noGrp="1"/>
          </p:cNvSpPr>
          <p:nvPr>
            <p:ph type="subTitle" idx="8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subTitle" idx="9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7" name="Google Shape;997;p13"/>
          <p:cNvSpPr txBox="1">
            <a:spLocks noGrp="1"/>
          </p:cNvSpPr>
          <p:nvPr>
            <p:ph type="subTitle" idx="13"/>
          </p:nvPr>
        </p:nvSpPr>
        <p:spPr>
          <a:xfrm>
            <a:off x="720000" y="3799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8" name="Google Shape;998;p13"/>
          <p:cNvSpPr txBox="1">
            <a:spLocks noGrp="1"/>
          </p:cNvSpPr>
          <p:nvPr>
            <p:ph type="subTitle" idx="14"/>
          </p:nvPr>
        </p:nvSpPr>
        <p:spPr>
          <a:xfrm>
            <a:off x="3419271" y="3799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9" name="Google Shape;999;p13"/>
          <p:cNvSpPr txBox="1">
            <a:spLocks noGrp="1"/>
          </p:cNvSpPr>
          <p:nvPr>
            <p:ph type="subTitle" idx="15"/>
          </p:nvPr>
        </p:nvSpPr>
        <p:spPr>
          <a:xfrm>
            <a:off x="6118549" y="37990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00" name="Google Shape;10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94937">
            <a:off x="83096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6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1429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911093">
            <a:off x="3691551" y="4702397"/>
            <a:ext cx="4118899" cy="408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1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06" name="Google Shape;1006;p14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9" name="Google Shape;1099;p14"/>
          <p:cNvSpPr txBox="1">
            <a:spLocks noGrp="1"/>
          </p:cNvSpPr>
          <p:nvPr>
            <p:ph type="subTitle" idx="1"/>
          </p:nvPr>
        </p:nvSpPr>
        <p:spPr>
          <a:xfrm>
            <a:off x="1112600" y="1790067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14"/>
          <p:cNvSpPr txBox="1">
            <a:spLocks noGrp="1"/>
          </p:cNvSpPr>
          <p:nvPr>
            <p:ph type="subTitle" idx="2"/>
          </p:nvPr>
        </p:nvSpPr>
        <p:spPr>
          <a:xfrm>
            <a:off x="3582450" y="1790081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14"/>
          <p:cNvSpPr txBox="1">
            <a:spLocks noGrp="1"/>
          </p:cNvSpPr>
          <p:nvPr>
            <p:ph type="subTitle" idx="3"/>
          </p:nvPr>
        </p:nvSpPr>
        <p:spPr>
          <a:xfrm>
            <a:off x="2349478" y="3452082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14"/>
          <p:cNvSpPr txBox="1">
            <a:spLocks noGrp="1"/>
          </p:cNvSpPr>
          <p:nvPr>
            <p:ph type="subTitle" idx="4"/>
          </p:nvPr>
        </p:nvSpPr>
        <p:spPr>
          <a:xfrm>
            <a:off x="4819322" y="3452082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14"/>
          <p:cNvSpPr txBox="1">
            <a:spLocks noGrp="1"/>
          </p:cNvSpPr>
          <p:nvPr>
            <p:ph type="subTitle" idx="5"/>
          </p:nvPr>
        </p:nvSpPr>
        <p:spPr>
          <a:xfrm>
            <a:off x="6052295" y="1790081"/>
            <a:ext cx="19752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6"/>
          </p:nvPr>
        </p:nvSpPr>
        <p:spPr>
          <a:xfrm>
            <a:off x="1111105" y="15285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5" name="Google Shape;1105;p14"/>
          <p:cNvSpPr txBox="1">
            <a:spLocks noGrp="1"/>
          </p:cNvSpPr>
          <p:nvPr>
            <p:ph type="subTitle" idx="7"/>
          </p:nvPr>
        </p:nvSpPr>
        <p:spPr>
          <a:xfrm>
            <a:off x="3580950" y="15285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6" name="Google Shape;1106;p14"/>
          <p:cNvSpPr txBox="1">
            <a:spLocks noGrp="1"/>
          </p:cNvSpPr>
          <p:nvPr>
            <p:ph type="subTitle" idx="8"/>
          </p:nvPr>
        </p:nvSpPr>
        <p:spPr>
          <a:xfrm>
            <a:off x="6050795" y="15285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7" name="Google Shape;1107;p14"/>
          <p:cNvSpPr txBox="1">
            <a:spLocks noGrp="1"/>
          </p:cNvSpPr>
          <p:nvPr>
            <p:ph type="subTitle" idx="9"/>
          </p:nvPr>
        </p:nvSpPr>
        <p:spPr>
          <a:xfrm>
            <a:off x="2347978" y="31894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8" name="Google Shape;1108;p14"/>
          <p:cNvSpPr txBox="1">
            <a:spLocks noGrp="1"/>
          </p:cNvSpPr>
          <p:nvPr>
            <p:ph type="subTitle" idx="13"/>
          </p:nvPr>
        </p:nvSpPr>
        <p:spPr>
          <a:xfrm>
            <a:off x="4817822" y="31894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09" name="Google Shape;1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94937" flipH="1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1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115" name="Google Shape;1115;p15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7" name="Google Shape;12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208" name="Google Shape;120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94937" flipH="1">
            <a:off x="8565230" y="429804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8328" y="173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9244" y="4450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143127">
            <a:off x="2151525" y="4351624"/>
            <a:ext cx="3824829" cy="379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1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214" name="Google Shape;1214;p16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16"/>
          <p:cNvSpPr txBox="1">
            <a:spLocks noGrp="1"/>
          </p:cNvSpPr>
          <p:nvPr>
            <p:ph type="title"/>
          </p:nvPr>
        </p:nvSpPr>
        <p:spPr>
          <a:xfrm>
            <a:off x="2539225" y="3100300"/>
            <a:ext cx="5378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07" name="Google Shape;1307;p16"/>
          <p:cNvSpPr txBox="1">
            <a:spLocks noGrp="1"/>
          </p:cNvSpPr>
          <p:nvPr>
            <p:ph type="subTitle" idx="1"/>
          </p:nvPr>
        </p:nvSpPr>
        <p:spPr>
          <a:xfrm>
            <a:off x="1065325" y="1126425"/>
            <a:ext cx="68523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1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310" name="Google Shape;1310;p1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2" name="Google Shape;1402;p17"/>
          <p:cNvSpPr txBox="1">
            <a:spLocks noGrp="1"/>
          </p:cNvSpPr>
          <p:nvPr>
            <p:ph type="title"/>
          </p:nvPr>
        </p:nvSpPr>
        <p:spPr>
          <a:xfrm>
            <a:off x="887425" y="1211338"/>
            <a:ext cx="3519600" cy="19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17"/>
          <p:cNvSpPr txBox="1">
            <a:spLocks noGrp="1"/>
          </p:cNvSpPr>
          <p:nvPr>
            <p:ph type="subTitle" idx="1"/>
          </p:nvPr>
        </p:nvSpPr>
        <p:spPr>
          <a:xfrm>
            <a:off x="887425" y="3097288"/>
            <a:ext cx="35196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7"/>
          <p:cNvSpPr>
            <a:spLocks noGrp="1"/>
          </p:cNvSpPr>
          <p:nvPr>
            <p:ph type="pic" idx="2"/>
          </p:nvPr>
        </p:nvSpPr>
        <p:spPr>
          <a:xfrm>
            <a:off x="4682375" y="914400"/>
            <a:ext cx="3500700" cy="3314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5" name="Google Shape;140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583424" flipH="1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 flipH="1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66282" flipH="1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95540" flipH="1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1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411" name="Google Shape;1411;p1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18"/>
          <p:cNvSpPr txBox="1">
            <a:spLocks noGrp="1"/>
          </p:cNvSpPr>
          <p:nvPr>
            <p:ph type="title"/>
          </p:nvPr>
        </p:nvSpPr>
        <p:spPr>
          <a:xfrm>
            <a:off x="720000" y="1637550"/>
            <a:ext cx="30996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18"/>
          <p:cNvSpPr txBox="1">
            <a:spLocks noGrp="1"/>
          </p:cNvSpPr>
          <p:nvPr>
            <p:ph type="subTitle" idx="1"/>
          </p:nvPr>
        </p:nvSpPr>
        <p:spPr>
          <a:xfrm>
            <a:off x="720000" y="2700750"/>
            <a:ext cx="30996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05" name="Google Shape;15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1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511" name="Google Shape;1511;p1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3" name="Google Shape;1603;p19"/>
          <p:cNvSpPr txBox="1">
            <a:spLocks noGrp="1"/>
          </p:cNvSpPr>
          <p:nvPr>
            <p:ph type="title"/>
          </p:nvPr>
        </p:nvSpPr>
        <p:spPr>
          <a:xfrm>
            <a:off x="5269224" y="1616550"/>
            <a:ext cx="31614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19"/>
          <p:cNvSpPr txBox="1">
            <a:spLocks noGrp="1"/>
          </p:cNvSpPr>
          <p:nvPr>
            <p:ph type="subTitle" idx="1"/>
          </p:nvPr>
        </p:nvSpPr>
        <p:spPr>
          <a:xfrm>
            <a:off x="5269375" y="2677350"/>
            <a:ext cx="3161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605" name="Google Shape;16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6" name="Google Shape;1606;p1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607" name="Google Shape;160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9" name="Google Shape;16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20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612" name="Google Shape;1612;p20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4" name="Google Shape;170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20"/>
          <p:cNvSpPr txBox="1">
            <a:spLocks noGrp="1"/>
          </p:cNvSpPr>
          <p:nvPr>
            <p:ph type="subTitle" idx="1"/>
          </p:nvPr>
        </p:nvSpPr>
        <p:spPr>
          <a:xfrm>
            <a:off x="4925499" y="261751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20"/>
          <p:cNvSpPr txBox="1">
            <a:spLocks noGrp="1"/>
          </p:cNvSpPr>
          <p:nvPr>
            <p:ph type="subTitle" idx="2"/>
          </p:nvPr>
        </p:nvSpPr>
        <p:spPr>
          <a:xfrm>
            <a:off x="1717625" y="2617518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20"/>
          <p:cNvSpPr txBox="1">
            <a:spLocks noGrp="1"/>
          </p:cNvSpPr>
          <p:nvPr>
            <p:ph type="subTitle" idx="3"/>
          </p:nvPr>
        </p:nvSpPr>
        <p:spPr>
          <a:xfrm>
            <a:off x="1717638" y="2238316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708" name="Google Shape;1708;p20"/>
          <p:cNvSpPr txBox="1">
            <a:spLocks noGrp="1"/>
          </p:cNvSpPr>
          <p:nvPr>
            <p:ph type="subTitle" idx="4"/>
          </p:nvPr>
        </p:nvSpPr>
        <p:spPr>
          <a:xfrm>
            <a:off x="4925513" y="2238316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709" name="Google Shape;1709;p20"/>
          <p:cNvGrpSpPr/>
          <p:nvPr/>
        </p:nvGrpSpPr>
        <p:grpSpPr>
          <a:xfrm rot="1831611" flipH="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1710" name="Google Shape;1710;p20"/>
            <p:cNvSpPr/>
            <p:nvPr/>
          </p:nvSpPr>
          <p:spPr>
            <a:xfrm>
              <a:off x="191285" y="-142275"/>
              <a:ext cx="1673363" cy="1907771"/>
            </a:xfrm>
            <a:custGeom>
              <a:avLst/>
              <a:gdLst/>
              <a:ahLst/>
              <a:cxnLst/>
              <a:rect l="l" t="t" r="r" b="b"/>
              <a:pathLst>
                <a:path w="145415" h="165785" extrusionOk="0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178525" y="1566627"/>
              <a:ext cx="257630" cy="202359"/>
            </a:xfrm>
            <a:custGeom>
              <a:avLst/>
              <a:gdLst/>
              <a:ahLst/>
              <a:cxnLst/>
              <a:rect l="l" t="t" r="r" b="b"/>
              <a:pathLst>
                <a:path w="22388" h="17585" extrusionOk="0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2" name="Google Shape;17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00020" flipH="1">
            <a:off x="8516863" y="1087157"/>
            <a:ext cx="4402195" cy="436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6" name="Google Shape;106;p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3"/>
          <p:cNvSpPr txBox="1">
            <a:spLocks noGrp="1"/>
          </p:cNvSpPr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716" name="Google Shape;1716;p21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0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21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21"/>
          <p:cNvSpPr txBox="1">
            <a:spLocks noGrp="1"/>
          </p:cNvSpPr>
          <p:nvPr>
            <p:ph type="subTitle" idx="2"/>
          </p:nvPr>
        </p:nvSpPr>
        <p:spPr>
          <a:xfrm>
            <a:off x="1155443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811" name="Google Shape;18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22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817" name="Google Shape;1817;p22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2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2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2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2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2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2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2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2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2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2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2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2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2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2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2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2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2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9" name="Google Shape;190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22"/>
          <p:cNvSpPr txBox="1">
            <a:spLocks noGrp="1"/>
          </p:cNvSpPr>
          <p:nvPr>
            <p:ph type="subTitle" idx="1"/>
          </p:nvPr>
        </p:nvSpPr>
        <p:spPr>
          <a:xfrm>
            <a:off x="937625" y="26119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22"/>
          <p:cNvSpPr txBox="1">
            <a:spLocks noGrp="1"/>
          </p:cNvSpPr>
          <p:nvPr>
            <p:ph type="subTitle" idx="2"/>
          </p:nvPr>
        </p:nvSpPr>
        <p:spPr>
          <a:xfrm>
            <a:off x="3484347" y="26119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22"/>
          <p:cNvSpPr txBox="1">
            <a:spLocks noGrp="1"/>
          </p:cNvSpPr>
          <p:nvPr>
            <p:ph type="subTitle" idx="3"/>
          </p:nvPr>
        </p:nvSpPr>
        <p:spPr>
          <a:xfrm>
            <a:off x="6031075" y="26119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22"/>
          <p:cNvSpPr txBox="1">
            <a:spLocks noGrp="1"/>
          </p:cNvSpPr>
          <p:nvPr>
            <p:ph type="subTitle" idx="4"/>
          </p:nvPr>
        </p:nvSpPr>
        <p:spPr>
          <a:xfrm>
            <a:off x="937625" y="2232725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914" name="Google Shape;1914;p22"/>
          <p:cNvSpPr txBox="1">
            <a:spLocks noGrp="1"/>
          </p:cNvSpPr>
          <p:nvPr>
            <p:ph type="subTitle" idx="5"/>
          </p:nvPr>
        </p:nvSpPr>
        <p:spPr>
          <a:xfrm>
            <a:off x="3484350" y="2232725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915" name="Google Shape;1915;p22"/>
          <p:cNvSpPr txBox="1">
            <a:spLocks noGrp="1"/>
          </p:cNvSpPr>
          <p:nvPr>
            <p:ph type="subTitle" idx="6"/>
          </p:nvPr>
        </p:nvSpPr>
        <p:spPr>
          <a:xfrm>
            <a:off x="6031075" y="2232725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0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pic>
        <p:nvPicPr>
          <p:cNvPr id="1916" name="Google Shape;19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7" name="Google Shape;1917;p22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1918" name="Google Shape;191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9" name="Google Shape;191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0" name="Google Shape;19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oogle Shape;1922;p2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923" name="Google Shape;1923;p2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5" name="Google Shape;201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23"/>
          <p:cNvSpPr txBox="1">
            <a:spLocks noGrp="1"/>
          </p:cNvSpPr>
          <p:nvPr>
            <p:ph type="subTitle" idx="1"/>
          </p:nvPr>
        </p:nvSpPr>
        <p:spPr>
          <a:xfrm>
            <a:off x="1253224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23"/>
          <p:cNvSpPr txBox="1">
            <a:spLocks noGrp="1"/>
          </p:cNvSpPr>
          <p:nvPr>
            <p:ph type="subTitle" idx="2"/>
          </p:nvPr>
        </p:nvSpPr>
        <p:spPr>
          <a:xfrm>
            <a:off x="5079776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23"/>
          <p:cNvSpPr txBox="1">
            <a:spLocks noGrp="1"/>
          </p:cNvSpPr>
          <p:nvPr>
            <p:ph type="subTitle" idx="3"/>
          </p:nvPr>
        </p:nvSpPr>
        <p:spPr>
          <a:xfrm>
            <a:off x="1253224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9" name="Google Shape;2019;p23"/>
          <p:cNvSpPr txBox="1">
            <a:spLocks noGrp="1"/>
          </p:cNvSpPr>
          <p:nvPr>
            <p:ph type="subTitle" idx="4"/>
          </p:nvPr>
        </p:nvSpPr>
        <p:spPr>
          <a:xfrm>
            <a:off x="5079776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0" name="Google Shape;2020;p23"/>
          <p:cNvSpPr txBox="1">
            <a:spLocks noGrp="1"/>
          </p:cNvSpPr>
          <p:nvPr>
            <p:ph type="subTitle" idx="5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1" name="Google Shape;2021;p23"/>
          <p:cNvSpPr txBox="1">
            <a:spLocks noGrp="1"/>
          </p:cNvSpPr>
          <p:nvPr>
            <p:ph type="subTitle" idx="6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2" name="Google Shape;2022;p23"/>
          <p:cNvSpPr txBox="1">
            <a:spLocks noGrp="1"/>
          </p:cNvSpPr>
          <p:nvPr>
            <p:ph type="subTitle" idx="7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3" name="Google Shape;2023;p23"/>
          <p:cNvSpPr txBox="1">
            <a:spLocks noGrp="1"/>
          </p:cNvSpPr>
          <p:nvPr>
            <p:ph type="subTitle" idx="8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024" name="Google Shape;20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8" name="Google Shape;2028;p2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9" name="Google Shape;2029;p24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4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4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4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4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4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4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4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4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24"/>
          <p:cNvSpPr txBox="1">
            <a:spLocks noGrp="1"/>
          </p:cNvSpPr>
          <p:nvPr>
            <p:ph type="subTitle" idx="1"/>
          </p:nvPr>
        </p:nvSpPr>
        <p:spPr>
          <a:xfrm>
            <a:off x="720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24"/>
          <p:cNvSpPr txBox="1">
            <a:spLocks noGrp="1"/>
          </p:cNvSpPr>
          <p:nvPr>
            <p:ph type="subTitle" idx="2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24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24"/>
          <p:cNvSpPr txBox="1">
            <a:spLocks noGrp="1"/>
          </p:cNvSpPr>
          <p:nvPr>
            <p:ph type="subTitle" idx="4"/>
          </p:nvPr>
        </p:nvSpPr>
        <p:spPr>
          <a:xfrm>
            <a:off x="3578998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24"/>
          <p:cNvSpPr txBox="1">
            <a:spLocks noGrp="1"/>
          </p:cNvSpPr>
          <p:nvPr>
            <p:ph type="subTitle" idx="5"/>
          </p:nvPr>
        </p:nvSpPr>
        <p:spPr>
          <a:xfrm>
            <a:off x="6437997" y="1710161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24"/>
          <p:cNvSpPr txBox="1">
            <a:spLocks noGrp="1"/>
          </p:cNvSpPr>
          <p:nvPr>
            <p:ph type="subTitle" idx="6"/>
          </p:nvPr>
        </p:nvSpPr>
        <p:spPr>
          <a:xfrm>
            <a:off x="6437997" y="344045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24"/>
          <p:cNvSpPr txBox="1">
            <a:spLocks noGrp="1"/>
          </p:cNvSpPr>
          <p:nvPr>
            <p:ph type="subTitle" idx="7"/>
          </p:nvPr>
        </p:nvSpPr>
        <p:spPr>
          <a:xfrm>
            <a:off x="720000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29" name="Google Shape;2129;p24"/>
          <p:cNvSpPr txBox="1">
            <a:spLocks noGrp="1"/>
          </p:cNvSpPr>
          <p:nvPr>
            <p:ph type="subTitle" idx="8"/>
          </p:nvPr>
        </p:nvSpPr>
        <p:spPr>
          <a:xfrm>
            <a:off x="3579000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0" name="Google Shape;2130;p24"/>
          <p:cNvSpPr txBox="1">
            <a:spLocks noGrp="1"/>
          </p:cNvSpPr>
          <p:nvPr>
            <p:ph type="subTitle" idx="9"/>
          </p:nvPr>
        </p:nvSpPr>
        <p:spPr>
          <a:xfrm>
            <a:off x="6437997" y="13362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1" name="Google Shape;2131;p24"/>
          <p:cNvSpPr txBox="1">
            <a:spLocks noGrp="1"/>
          </p:cNvSpPr>
          <p:nvPr>
            <p:ph type="subTitle" idx="13"/>
          </p:nvPr>
        </p:nvSpPr>
        <p:spPr>
          <a:xfrm>
            <a:off x="720000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2" name="Google Shape;2132;p24"/>
          <p:cNvSpPr txBox="1">
            <a:spLocks noGrp="1"/>
          </p:cNvSpPr>
          <p:nvPr>
            <p:ph type="subTitle" idx="14"/>
          </p:nvPr>
        </p:nvSpPr>
        <p:spPr>
          <a:xfrm>
            <a:off x="3579000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3" name="Google Shape;2133;p24"/>
          <p:cNvSpPr txBox="1">
            <a:spLocks noGrp="1"/>
          </p:cNvSpPr>
          <p:nvPr>
            <p:ph type="subTitle" idx="15"/>
          </p:nvPr>
        </p:nvSpPr>
        <p:spPr>
          <a:xfrm>
            <a:off x="6437997" y="3063352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134" name="Google Shape;21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860943" flipH="1">
            <a:off x="-809523" y="35834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24000" y="2605411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1" y="1336272"/>
            <a:ext cx="536865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07863" flipH="1">
            <a:off x="4481852" y="4124014"/>
            <a:ext cx="3045495" cy="283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2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140" name="Google Shape;2140;p25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5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5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2" name="Google Shape;2232;p25"/>
          <p:cNvSpPr txBox="1">
            <a:spLocks noGrp="1"/>
          </p:cNvSpPr>
          <p:nvPr>
            <p:ph type="title" hasCustomPrompt="1"/>
          </p:nvPr>
        </p:nvSpPr>
        <p:spPr>
          <a:xfrm>
            <a:off x="866224" y="2730475"/>
            <a:ext cx="3571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3" name="Google Shape;2233;p25"/>
          <p:cNvSpPr txBox="1">
            <a:spLocks noGrp="1"/>
          </p:cNvSpPr>
          <p:nvPr>
            <p:ph type="subTitle" idx="1"/>
          </p:nvPr>
        </p:nvSpPr>
        <p:spPr>
          <a:xfrm>
            <a:off x="864124" y="3499363"/>
            <a:ext cx="3575400" cy="33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4" name="Google Shape;2234;p25"/>
          <p:cNvSpPr txBox="1">
            <a:spLocks noGrp="1"/>
          </p:cNvSpPr>
          <p:nvPr>
            <p:ph type="title" idx="2" hasCustomPrompt="1"/>
          </p:nvPr>
        </p:nvSpPr>
        <p:spPr>
          <a:xfrm>
            <a:off x="5069425" y="2750514"/>
            <a:ext cx="35754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5" name="Google Shape;2235;p25"/>
          <p:cNvSpPr txBox="1">
            <a:spLocks noGrp="1"/>
          </p:cNvSpPr>
          <p:nvPr>
            <p:ph type="subTitle" idx="3"/>
          </p:nvPr>
        </p:nvSpPr>
        <p:spPr>
          <a:xfrm>
            <a:off x="5069425" y="3519438"/>
            <a:ext cx="3575400" cy="33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6" name="Google Shape;2236;p25"/>
          <p:cNvSpPr txBox="1">
            <a:spLocks noGrp="1"/>
          </p:cNvSpPr>
          <p:nvPr>
            <p:ph type="title" idx="4" hasCustomPrompt="1"/>
          </p:nvPr>
        </p:nvSpPr>
        <p:spPr>
          <a:xfrm>
            <a:off x="2728570" y="1287150"/>
            <a:ext cx="3566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7" name="Google Shape;2237;p25"/>
          <p:cNvSpPr txBox="1">
            <a:spLocks noGrp="1"/>
          </p:cNvSpPr>
          <p:nvPr>
            <p:ph type="subTitle" idx="5"/>
          </p:nvPr>
        </p:nvSpPr>
        <p:spPr>
          <a:xfrm>
            <a:off x="2723920" y="2056063"/>
            <a:ext cx="3575400" cy="3369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38" name="Google Shape;2238;p25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9" name="Google Shape;22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2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243" name="Google Shape;2243;p26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26"/>
          <p:cNvSpPr txBox="1">
            <a:spLocks noGrp="1"/>
          </p:cNvSpPr>
          <p:nvPr>
            <p:ph type="title" hasCustomPrompt="1"/>
          </p:nvPr>
        </p:nvSpPr>
        <p:spPr>
          <a:xfrm>
            <a:off x="1531375" y="19621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26"/>
          <p:cNvSpPr txBox="1">
            <a:spLocks noGrp="1"/>
          </p:cNvSpPr>
          <p:nvPr>
            <p:ph type="subTitle" idx="1"/>
          </p:nvPr>
        </p:nvSpPr>
        <p:spPr>
          <a:xfrm>
            <a:off x="938500" y="3476775"/>
            <a:ext cx="21732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37" name="Google Shape;2337;p26"/>
          <p:cNvSpPr txBox="1">
            <a:spLocks noGrp="1"/>
          </p:cNvSpPr>
          <p:nvPr>
            <p:ph type="subTitle" idx="2"/>
          </p:nvPr>
        </p:nvSpPr>
        <p:spPr>
          <a:xfrm>
            <a:off x="938500" y="29797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8" name="Google Shape;2338;p26"/>
          <p:cNvSpPr txBox="1">
            <a:spLocks noGrp="1"/>
          </p:cNvSpPr>
          <p:nvPr>
            <p:ph type="title" idx="3" hasCustomPrompt="1"/>
          </p:nvPr>
        </p:nvSpPr>
        <p:spPr>
          <a:xfrm>
            <a:off x="4078150" y="19621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9" name="Google Shape;2339;p26"/>
          <p:cNvSpPr txBox="1">
            <a:spLocks noGrp="1"/>
          </p:cNvSpPr>
          <p:nvPr>
            <p:ph type="subTitle" idx="4"/>
          </p:nvPr>
        </p:nvSpPr>
        <p:spPr>
          <a:xfrm>
            <a:off x="3485400" y="3476775"/>
            <a:ext cx="21732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40" name="Google Shape;2340;p26"/>
          <p:cNvSpPr txBox="1">
            <a:spLocks noGrp="1"/>
          </p:cNvSpPr>
          <p:nvPr>
            <p:ph type="subTitle" idx="5"/>
          </p:nvPr>
        </p:nvSpPr>
        <p:spPr>
          <a:xfrm>
            <a:off x="3485400" y="29797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1" name="Google Shape;2341;p26"/>
          <p:cNvSpPr txBox="1">
            <a:spLocks noGrp="1"/>
          </p:cNvSpPr>
          <p:nvPr>
            <p:ph type="title" idx="6" hasCustomPrompt="1"/>
          </p:nvPr>
        </p:nvSpPr>
        <p:spPr>
          <a:xfrm>
            <a:off x="6622725" y="1962150"/>
            <a:ext cx="9876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2" name="Google Shape;2342;p26"/>
          <p:cNvSpPr txBox="1">
            <a:spLocks noGrp="1"/>
          </p:cNvSpPr>
          <p:nvPr>
            <p:ph type="subTitle" idx="7"/>
          </p:nvPr>
        </p:nvSpPr>
        <p:spPr>
          <a:xfrm>
            <a:off x="6032300" y="3476775"/>
            <a:ext cx="21732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43" name="Google Shape;2343;p26"/>
          <p:cNvSpPr txBox="1">
            <a:spLocks noGrp="1"/>
          </p:cNvSpPr>
          <p:nvPr>
            <p:ph type="subTitle" idx="8"/>
          </p:nvPr>
        </p:nvSpPr>
        <p:spPr>
          <a:xfrm>
            <a:off x="6032300" y="29797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4" name="Google Shape;2344;p26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45" name="Google Shape;2345;p26"/>
          <p:cNvGrpSpPr/>
          <p:nvPr/>
        </p:nvGrpSpPr>
        <p:grpSpPr>
          <a:xfrm rot="1831611" flipH="1">
            <a:off x="-284775" y="2105935"/>
            <a:ext cx="1494115" cy="1693616"/>
            <a:chOff x="178525" y="-142275"/>
            <a:chExt cx="1686123" cy="1911261"/>
          </a:xfrm>
        </p:grpSpPr>
        <p:sp>
          <p:nvSpPr>
            <p:cNvPr id="2346" name="Google Shape;2346;p26"/>
            <p:cNvSpPr/>
            <p:nvPr/>
          </p:nvSpPr>
          <p:spPr>
            <a:xfrm>
              <a:off x="191285" y="-142275"/>
              <a:ext cx="1673363" cy="1907771"/>
            </a:xfrm>
            <a:custGeom>
              <a:avLst/>
              <a:gdLst/>
              <a:ahLst/>
              <a:cxnLst/>
              <a:rect l="l" t="t" r="r" b="b"/>
              <a:pathLst>
                <a:path w="145415" h="165785" extrusionOk="0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178525" y="1566627"/>
              <a:ext cx="257630" cy="202359"/>
            </a:xfrm>
            <a:custGeom>
              <a:avLst/>
              <a:gdLst/>
              <a:ahLst/>
              <a:cxnLst/>
              <a:rect l="l" t="t" r="r" b="b"/>
              <a:pathLst>
                <a:path w="22388" h="17585" extrusionOk="0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48" name="Google Shape;234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82223" y="4604000"/>
            <a:ext cx="536865" cy="461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9" name="Google Shape;2349;p26"/>
          <p:cNvGrpSpPr/>
          <p:nvPr/>
        </p:nvGrpSpPr>
        <p:grpSpPr>
          <a:xfrm>
            <a:off x="-2965740" y="-2645249"/>
            <a:ext cx="15689218" cy="11600718"/>
            <a:chOff x="-2965740" y="-2645249"/>
            <a:chExt cx="15689218" cy="11600718"/>
          </a:xfrm>
        </p:grpSpPr>
        <p:pic>
          <p:nvPicPr>
            <p:cNvPr id="2350" name="Google Shape;235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482013" flipH="1">
              <a:off x="-1602175" y="-1958269"/>
              <a:ext cx="4128947" cy="3840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4" flipH="1">
              <a:off x="8507767" y="1064548"/>
              <a:ext cx="3940511" cy="4490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2" name="Google Shape;235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9927" flipH="1">
              <a:off x="-2060658" y="3753750"/>
              <a:ext cx="3940510" cy="44909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4" name="Google Shape;2354;p2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355" name="Google Shape;2355;p2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7" name="Google Shape;2447;p27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8" name="Google Shape;2448;p27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9" name="Google Shape;2449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452" name="Google Shape;2452;p2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4" name="Google Shape;2544;p28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5" name="Google Shape;25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549" name="Google Shape;2549;p2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41" name="Google Shape;264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2" name="Google Shape;2642;p2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2643" name="Google Shape;26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5" name="Google Shape;26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4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02" name="Google Shape;202;p4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96" name="Google Shape;29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39057">
            <a:off x="-809523" y="-123218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0" y="19143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74" y="454542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5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301" name="Google Shape;301;p5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5" name="Google Shape;395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6" name="Google Shape;396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7" name="Google Shape;397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98" name="Google Shape;39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403630">
            <a:off x="7940814" y="256329"/>
            <a:ext cx="4128947" cy="3840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5"/>
          <p:cNvGrpSpPr/>
          <p:nvPr/>
        </p:nvGrpSpPr>
        <p:grpSpPr>
          <a:xfrm>
            <a:off x="-97793" y="8430"/>
            <a:ext cx="9509328" cy="5135088"/>
            <a:chOff x="-97793" y="8430"/>
            <a:chExt cx="9509328" cy="5135088"/>
          </a:xfrm>
        </p:grpSpPr>
        <p:pic>
          <p:nvPicPr>
            <p:cNvPr id="400" name="Google Shape;400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376583">
              <a:off x="161426" y="3893032"/>
              <a:ext cx="920724" cy="111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321708" flipH="1">
              <a:off x="8237116" y="173505"/>
              <a:ext cx="920722" cy="11157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48517">
            <a:off x="-64197" y="195976"/>
            <a:ext cx="633711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3184017" y="539500"/>
            <a:ext cx="3725736" cy="369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6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406" name="Google Shape;406;p6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583424" flipH="1">
            <a:off x="-1074759" y="3527499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 flipH="1">
            <a:off x="179559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66282" flipH="1">
            <a:off x="7900316" y="3260413"/>
            <a:ext cx="3045493" cy="28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95540" flipH="1">
            <a:off x="8026173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505" name="Google Shape;505;p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99" name="Google Shape;5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8221" y="1093850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64" y="4046133"/>
            <a:ext cx="920725" cy="111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03" name="Google Shape;603;p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98" name="Google Shape;698;p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9"/>
          <p:cNvSpPr txBox="1">
            <a:spLocks noGrp="1"/>
          </p:cNvSpPr>
          <p:nvPr>
            <p:ph type="title"/>
          </p:nvPr>
        </p:nvSpPr>
        <p:spPr>
          <a:xfrm>
            <a:off x="2135550" y="1546313"/>
            <a:ext cx="48729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9"/>
          <p:cNvSpPr txBox="1">
            <a:spLocks noGrp="1"/>
          </p:cNvSpPr>
          <p:nvPr>
            <p:ph type="subTitle" idx="1"/>
          </p:nvPr>
        </p:nvSpPr>
        <p:spPr>
          <a:xfrm>
            <a:off x="2135550" y="2926088"/>
            <a:ext cx="4872900" cy="671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92" name="Google Shape;7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949" y="184137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5" name="Google Shape;79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48" name="Google Shape;2648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33"/>
          <p:cNvSpPr txBox="1">
            <a:spLocks noGrp="1"/>
          </p:cNvSpPr>
          <p:nvPr>
            <p:ph type="ctrTitle"/>
          </p:nvPr>
        </p:nvSpPr>
        <p:spPr>
          <a:xfrm>
            <a:off x="1433700" y="395136"/>
            <a:ext cx="6276600" cy="21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Champions</a:t>
            </a:r>
          </a:p>
        </p:txBody>
      </p:sp>
      <p:pic>
        <p:nvPicPr>
          <p:cNvPr id="2658" name="Google Shape;26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300" y="3922175"/>
            <a:ext cx="924898" cy="924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9" name="Google Shape;2659;p33"/>
          <p:cNvGrpSpPr/>
          <p:nvPr/>
        </p:nvGrpSpPr>
        <p:grpSpPr>
          <a:xfrm>
            <a:off x="-1150205" y="-361150"/>
            <a:ext cx="11527382" cy="7777073"/>
            <a:chOff x="-1150205" y="-361150"/>
            <a:chExt cx="11527382" cy="7777073"/>
          </a:xfrm>
        </p:grpSpPr>
        <p:pic>
          <p:nvPicPr>
            <p:cNvPr id="2660" name="Google Shape;266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6377" y="-361150"/>
              <a:ext cx="3700800" cy="344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1" name="Google Shape;2661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068877">
              <a:off x="-415020" y="3456719"/>
              <a:ext cx="3098059" cy="35307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2" name="Google Shape;266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304" y="4073825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997" y="112350"/>
            <a:ext cx="1724043" cy="196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 lang="en-US"/>
          </a:p>
        </p:txBody>
      </p:sp>
      <p:sp>
        <p:nvSpPr>
          <p:cNvPr id="2678" name="Google Shape;2678;p35"/>
          <p:cNvSpPr txBox="1">
            <a:spLocks noGrp="1"/>
          </p:cNvSpPr>
          <p:nvPr>
            <p:ph type="title" idx="2"/>
          </p:nvPr>
        </p:nvSpPr>
        <p:spPr>
          <a:xfrm>
            <a:off x="1476300" y="1332250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79" name="Google Shape;2679;p35"/>
          <p:cNvSpPr txBox="1">
            <a:spLocks noGrp="1"/>
          </p:cNvSpPr>
          <p:nvPr>
            <p:ph type="title" idx="3"/>
          </p:nvPr>
        </p:nvSpPr>
        <p:spPr>
          <a:xfrm>
            <a:off x="1476300" y="3047895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0" name="Google Shape;2680;p35"/>
          <p:cNvSpPr txBox="1">
            <a:spLocks noGrp="1"/>
          </p:cNvSpPr>
          <p:nvPr>
            <p:ph type="title" idx="4"/>
          </p:nvPr>
        </p:nvSpPr>
        <p:spPr>
          <a:xfrm>
            <a:off x="4175571" y="1332250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682" name="Google Shape;2682;p35"/>
          <p:cNvSpPr txBox="1">
            <a:spLocks noGrp="1"/>
          </p:cNvSpPr>
          <p:nvPr>
            <p:ph type="title" idx="6"/>
          </p:nvPr>
        </p:nvSpPr>
        <p:spPr>
          <a:xfrm>
            <a:off x="6874849" y="1332250"/>
            <a:ext cx="7929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4" name="Google Shape;2684;p35"/>
          <p:cNvSpPr txBox="1">
            <a:spLocks noGrp="1"/>
          </p:cNvSpPr>
          <p:nvPr>
            <p:ph type="subTitle" idx="1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Our Team</a:t>
            </a:r>
            <a:endParaRPr/>
          </a:p>
        </p:txBody>
      </p:sp>
      <p:sp>
        <p:nvSpPr>
          <p:cNvPr id="2685" name="Google Shape;2685;p35"/>
          <p:cNvSpPr txBox="1">
            <a:spLocks noGrp="1"/>
          </p:cNvSpPr>
          <p:nvPr>
            <p:ph type="subTitle" idx="8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Our Goal</a:t>
            </a:r>
            <a:endParaRPr/>
          </a:p>
        </p:txBody>
      </p:sp>
      <p:sp>
        <p:nvSpPr>
          <p:cNvPr id="2686" name="Google Shape;2686;p35"/>
          <p:cNvSpPr txBox="1">
            <a:spLocks noGrp="1"/>
          </p:cNvSpPr>
          <p:nvPr>
            <p:ph type="subTitle" idx="9"/>
          </p:nvPr>
        </p:nvSpPr>
        <p:spPr>
          <a:xfrm>
            <a:off x="5596745" y="1973662"/>
            <a:ext cx="344849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Stages of realization</a:t>
            </a:r>
            <a:endParaRPr err="1"/>
          </a:p>
        </p:txBody>
      </p:sp>
      <p:sp>
        <p:nvSpPr>
          <p:cNvPr id="2687" name="Google Shape;2687;p35"/>
          <p:cNvSpPr txBox="1">
            <a:spLocks noGrp="1"/>
          </p:cNvSpPr>
          <p:nvPr>
            <p:ph type="subTitle" idx="13"/>
          </p:nvPr>
        </p:nvSpPr>
        <p:spPr>
          <a:xfrm>
            <a:off x="372131" y="3712033"/>
            <a:ext cx="318138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Used Technologies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42"/>
          <p:cNvSpPr txBox="1">
            <a:spLocks noGrp="1"/>
          </p:cNvSpPr>
          <p:nvPr>
            <p:ph type="subTitle" idx="5"/>
          </p:nvPr>
        </p:nvSpPr>
        <p:spPr>
          <a:xfrm>
            <a:off x="315219" y="2350073"/>
            <a:ext cx="3034629" cy="389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>
                <a:solidFill>
                  <a:schemeClr val="tx1"/>
                </a:solidFill>
              </a:rPr>
              <a:t>Zafir Dinev</a:t>
            </a:r>
          </a:p>
          <a:p>
            <a:pPr marL="0" indent="0" algn="ctr"/>
            <a:r>
              <a:rPr lang="en" sz="1200">
                <a:solidFill>
                  <a:schemeClr val="tx1"/>
                </a:solidFill>
              </a:rPr>
              <a:t>Scrum Trainer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83" name="Google Shape;2783;p42"/>
          <p:cNvSpPr txBox="1">
            <a:spLocks noGrp="1"/>
          </p:cNvSpPr>
          <p:nvPr>
            <p:ph type="subTitle" idx="6"/>
          </p:nvPr>
        </p:nvSpPr>
        <p:spPr>
          <a:xfrm>
            <a:off x="-417792" y="4122537"/>
            <a:ext cx="450065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>
                <a:solidFill>
                  <a:schemeClr val="tx1"/>
                </a:solidFill>
              </a:rPr>
              <a:t>Mihail Avagyan</a:t>
            </a:r>
          </a:p>
          <a:p>
            <a:pPr marL="0" indent="0" algn="ctr"/>
            <a:r>
              <a:rPr lang="en" sz="1200">
                <a:solidFill>
                  <a:schemeClr val="tx1"/>
                </a:solidFill>
              </a:rPr>
              <a:t>Front-end Developer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84" name="Google Shape;2784;p42"/>
          <p:cNvSpPr txBox="1">
            <a:spLocks noGrp="1"/>
          </p:cNvSpPr>
          <p:nvPr>
            <p:ph type="subTitle" idx="7"/>
          </p:nvPr>
        </p:nvSpPr>
        <p:spPr>
          <a:xfrm>
            <a:off x="4433706" y="2362497"/>
            <a:ext cx="396021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>
                <a:solidFill>
                  <a:schemeClr val="tx1"/>
                </a:solidFill>
              </a:rPr>
              <a:t>Kristiyan Ivanov</a:t>
            </a:r>
          </a:p>
          <a:p>
            <a:pPr marL="0" indent="0" algn="ctr"/>
            <a:r>
              <a:rPr lang="en" sz="1200">
                <a:solidFill>
                  <a:schemeClr val="tx1"/>
                </a:solidFill>
              </a:rPr>
              <a:t>Back-end Developer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85" name="Google Shape;2785;p42"/>
          <p:cNvSpPr txBox="1">
            <a:spLocks noGrp="1"/>
          </p:cNvSpPr>
          <p:nvPr>
            <p:ph type="subTitle" idx="8"/>
          </p:nvPr>
        </p:nvSpPr>
        <p:spPr>
          <a:xfrm>
            <a:off x="4241135" y="4054205"/>
            <a:ext cx="4345353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sz="1200">
                <a:solidFill>
                  <a:schemeClr val="tx1"/>
                </a:solidFill>
              </a:rPr>
              <a:t>Lubo Dimov </a:t>
            </a:r>
            <a:endParaRPr lang="en-US">
              <a:solidFill>
                <a:schemeClr val="tx1"/>
              </a:solidFill>
            </a:endParaRPr>
          </a:p>
          <a:p>
            <a:pPr marL="0" indent="0" algn="ctr"/>
            <a:r>
              <a:rPr lang="en" sz="1200">
                <a:solidFill>
                  <a:schemeClr val="tx1"/>
                </a:solidFill>
              </a:rPr>
              <a:t>Back-end Developer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86" name="Google Shape;2786;p42"/>
          <p:cNvSpPr txBox="1">
            <a:spLocks noGrp="1"/>
          </p:cNvSpPr>
          <p:nvPr>
            <p:ph type="title"/>
          </p:nvPr>
        </p:nvSpPr>
        <p:spPr>
          <a:xfrm>
            <a:off x="390766" y="4512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Our Team</a:t>
            </a:r>
            <a:endParaRPr lang="en-US"/>
          </a:p>
        </p:txBody>
      </p:sp>
      <p:pic>
        <p:nvPicPr>
          <p:cNvPr id="12" name="Picture 11" descr="A child in a blue shirt&#10;&#10;Description automatically generated">
            <a:extLst>
              <a:ext uri="{FF2B5EF4-FFF2-40B4-BE49-F238E27FC236}">
                <a16:creationId xmlns:a16="http://schemas.microsoft.com/office/drawing/2014/main" id="{A6F41F5B-0CA2-3DE8-0B47-F3DD24E5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39" y="2984224"/>
            <a:ext cx="914400" cy="914400"/>
          </a:xfrm>
          <a:prstGeom prst="rect">
            <a:avLst/>
          </a:prstGeom>
        </p:spPr>
      </p:pic>
      <p:pic>
        <p:nvPicPr>
          <p:cNvPr id="2" name="Picture 1" descr="A person wearing a blue shirt&#10;&#10;Description automatically generated">
            <a:extLst>
              <a:ext uri="{FF2B5EF4-FFF2-40B4-BE49-F238E27FC236}">
                <a16:creationId xmlns:a16="http://schemas.microsoft.com/office/drawing/2014/main" id="{5E27A5E8-C814-89BD-DEBC-33B8C8C72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61" y="1264104"/>
            <a:ext cx="914400" cy="914400"/>
          </a:xfrm>
          <a:prstGeom prst="rect">
            <a:avLst/>
          </a:prstGeom>
        </p:spPr>
      </p:pic>
      <p:pic>
        <p:nvPicPr>
          <p:cNvPr id="3" name="Picture 2" descr="A child in a white shirt&#10;&#10;Description automatically generated">
            <a:extLst>
              <a:ext uri="{FF2B5EF4-FFF2-40B4-BE49-F238E27FC236}">
                <a16:creationId xmlns:a16="http://schemas.microsoft.com/office/drawing/2014/main" id="{D3B88F9B-90A0-4D2E-B14F-155CBF1C6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764" y="1264104"/>
            <a:ext cx="914400" cy="914400"/>
          </a:xfrm>
          <a:prstGeom prst="rect">
            <a:avLst/>
          </a:prstGeom>
        </p:spPr>
      </p:pic>
      <p:pic>
        <p:nvPicPr>
          <p:cNvPr id="4" name="Picture 3" descr="A close up of a child&amp;#39;s face&#10;&#10;Description automatically generated">
            <a:extLst>
              <a:ext uri="{FF2B5EF4-FFF2-40B4-BE49-F238E27FC236}">
                <a16:creationId xmlns:a16="http://schemas.microsoft.com/office/drawing/2014/main" id="{1015E7A1-581B-294A-C141-6201C9CD1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961" y="2985407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Goal</a:t>
            </a:r>
            <a:endParaRPr/>
          </a:p>
        </p:txBody>
      </p:sp>
      <p:sp>
        <p:nvSpPr>
          <p:cNvPr id="2726" name="Google Shape;2726;p39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600">
                <a:solidFill>
                  <a:schemeClr val="bg2"/>
                </a:solidFill>
              </a:rPr>
              <a:t>Our goal is to make a website for digital willing. </a:t>
            </a:r>
          </a:p>
        </p:txBody>
      </p:sp>
      <p:pic>
        <p:nvPicPr>
          <p:cNvPr id="2727" name="Google Shape;27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937">
            <a:off x="8120646" y="227769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70">
            <a:off x="5286867" y="1155314"/>
            <a:ext cx="5342420" cy="53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Stages of realization</a:t>
            </a:r>
            <a:endParaRPr lang="en-US"/>
          </a:p>
        </p:txBody>
      </p:sp>
      <p:sp>
        <p:nvSpPr>
          <p:cNvPr id="2936" name="Google Shape;2936;p55"/>
          <p:cNvSpPr txBox="1"/>
          <p:nvPr/>
        </p:nvSpPr>
        <p:spPr>
          <a:xfrm flipH="1">
            <a:off x="505080" y="1962963"/>
            <a:ext cx="2582582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1.Organization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938" name="Google Shape;2938;p55"/>
          <p:cNvSpPr txBox="1"/>
          <p:nvPr/>
        </p:nvSpPr>
        <p:spPr>
          <a:xfrm flipH="1">
            <a:off x="2593220" y="1962961"/>
            <a:ext cx="384982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  2.Decide the idea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940" name="Google Shape;2940;p55"/>
          <p:cNvSpPr txBox="1"/>
          <p:nvPr/>
        </p:nvSpPr>
        <p:spPr>
          <a:xfrm flipH="1">
            <a:off x="6315104" y="1962963"/>
            <a:ext cx="2247136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Development</a:t>
            </a:r>
            <a:endParaRPr sz="20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cxnSp>
        <p:nvCxnSpPr>
          <p:cNvPr id="2942" name="Google Shape;2942;p55"/>
          <p:cNvCxnSpPr>
            <a:stCxn id="2943" idx="3"/>
            <a:endCxn id="2944" idx="1"/>
          </p:cNvCxnSpPr>
          <p:nvPr/>
        </p:nvCxnSpPr>
        <p:spPr>
          <a:xfrm>
            <a:off x="2082685" y="1613900"/>
            <a:ext cx="21491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5" name="Google Shape;2945;p55"/>
          <p:cNvCxnSpPr>
            <a:stCxn id="2944" idx="3"/>
            <a:endCxn id="2946" idx="1"/>
          </p:cNvCxnSpPr>
          <p:nvPr/>
        </p:nvCxnSpPr>
        <p:spPr>
          <a:xfrm>
            <a:off x="4804494" y="1613900"/>
            <a:ext cx="234167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7" name="Google Shape;2947;p55"/>
          <p:cNvSpPr txBox="1"/>
          <p:nvPr/>
        </p:nvSpPr>
        <p:spPr>
          <a:xfrm flipH="1">
            <a:off x="337333" y="3948247"/>
            <a:ext cx="292424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4.Presentation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955" name="Google Shape;2955;p55"/>
          <p:cNvSpPr/>
          <p:nvPr/>
        </p:nvSpPr>
        <p:spPr>
          <a:xfrm>
            <a:off x="1510957" y="325284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55"/>
          <p:cNvSpPr/>
          <p:nvPr/>
        </p:nvSpPr>
        <p:spPr>
          <a:xfrm>
            <a:off x="1509985" y="134210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55"/>
          <p:cNvSpPr/>
          <p:nvPr/>
        </p:nvSpPr>
        <p:spPr>
          <a:xfrm>
            <a:off x="4231794" y="134210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55"/>
          <p:cNvSpPr/>
          <p:nvPr/>
        </p:nvSpPr>
        <p:spPr>
          <a:xfrm>
            <a:off x="7146173" y="1342100"/>
            <a:ext cx="572700" cy="54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8" name="Google Shape;2958;p55"/>
          <p:cNvCxnSpPr>
            <a:cxnSpLocks/>
          </p:cNvCxnSpPr>
          <p:nvPr/>
        </p:nvCxnSpPr>
        <p:spPr>
          <a:xfrm flipV="1">
            <a:off x="1509984" y="1613800"/>
            <a:ext cx="6208889" cy="1917050"/>
          </a:xfrm>
          <a:prstGeom prst="bentConnector5">
            <a:avLst>
              <a:gd name="adj1" fmla="val -5291"/>
              <a:gd name="adj2" fmla="val 35719"/>
              <a:gd name="adj3" fmla="val 11487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64" name="Google Shape;2964;p55"/>
          <p:cNvGrpSpPr/>
          <p:nvPr/>
        </p:nvGrpSpPr>
        <p:grpSpPr>
          <a:xfrm>
            <a:off x="1609600" y="3387825"/>
            <a:ext cx="377474" cy="335748"/>
            <a:chOff x="854261" y="2908813"/>
            <a:chExt cx="377474" cy="335748"/>
          </a:xfrm>
        </p:grpSpPr>
        <p:sp>
          <p:nvSpPr>
            <p:cNvPr id="2965" name="Google Shape;2965;p55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5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5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5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5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0" name="Google Shape;2970;p55"/>
          <p:cNvGrpSpPr/>
          <p:nvPr/>
        </p:nvGrpSpPr>
        <p:grpSpPr>
          <a:xfrm>
            <a:off x="4356821" y="1468914"/>
            <a:ext cx="322508" cy="273494"/>
            <a:chOff x="2661459" y="2015001"/>
            <a:chExt cx="322508" cy="273494"/>
          </a:xfrm>
        </p:grpSpPr>
        <p:sp>
          <p:nvSpPr>
            <p:cNvPr id="2971" name="Google Shape;2971;p55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5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4" name="Google Shape;2984;p55"/>
          <p:cNvSpPr/>
          <p:nvPr/>
        </p:nvSpPr>
        <p:spPr>
          <a:xfrm>
            <a:off x="1624824" y="1466913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3258;p66">
            <a:extLst>
              <a:ext uri="{FF2B5EF4-FFF2-40B4-BE49-F238E27FC236}">
                <a16:creationId xmlns:a16="http://schemas.microsoft.com/office/drawing/2014/main" id="{45B94C27-62C2-B8A0-BD6B-970E099FAC4E}"/>
              </a:ext>
            </a:extLst>
          </p:cNvPr>
          <p:cNvGrpSpPr/>
          <p:nvPr/>
        </p:nvGrpSpPr>
        <p:grpSpPr>
          <a:xfrm>
            <a:off x="7284142" y="1469983"/>
            <a:ext cx="352840" cy="354718"/>
            <a:chOff x="3095745" y="3805393"/>
            <a:chExt cx="352840" cy="354718"/>
          </a:xfrm>
        </p:grpSpPr>
        <p:sp>
          <p:nvSpPr>
            <p:cNvPr id="3" name="Google Shape;3259;p66">
              <a:extLst>
                <a:ext uri="{FF2B5EF4-FFF2-40B4-BE49-F238E27FC236}">
                  <a16:creationId xmlns:a16="http://schemas.microsoft.com/office/drawing/2014/main" id="{13F571C3-2330-9081-735D-E152FE918CFA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60;p66">
              <a:extLst>
                <a:ext uri="{FF2B5EF4-FFF2-40B4-BE49-F238E27FC236}">
                  <a16:creationId xmlns:a16="http://schemas.microsoft.com/office/drawing/2014/main" id="{5A470108-DCAD-A6CC-916D-BB3D23BE355F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61;p66">
              <a:extLst>
                <a:ext uri="{FF2B5EF4-FFF2-40B4-BE49-F238E27FC236}">
                  <a16:creationId xmlns:a16="http://schemas.microsoft.com/office/drawing/2014/main" id="{FDEDF170-33A3-3A34-FDD3-38ACD6B1524E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62;p66">
              <a:extLst>
                <a:ext uri="{FF2B5EF4-FFF2-40B4-BE49-F238E27FC236}">
                  <a16:creationId xmlns:a16="http://schemas.microsoft.com/office/drawing/2014/main" id="{B2397870-B358-D0A6-07D1-D48907DBF093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63;p66">
              <a:extLst>
                <a:ext uri="{FF2B5EF4-FFF2-40B4-BE49-F238E27FC236}">
                  <a16:creationId xmlns:a16="http://schemas.microsoft.com/office/drawing/2014/main" id="{A1CA3277-2190-7E0F-BE1A-7BC707E0515B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64;p66">
              <a:extLst>
                <a:ext uri="{FF2B5EF4-FFF2-40B4-BE49-F238E27FC236}">
                  <a16:creationId xmlns:a16="http://schemas.microsoft.com/office/drawing/2014/main" id="{DDC02CC0-4652-260E-A791-F4B12EEFEBEA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59"/>
          <p:cNvSpPr txBox="1">
            <a:spLocks noGrp="1"/>
          </p:cNvSpPr>
          <p:nvPr>
            <p:ph type="title"/>
          </p:nvPr>
        </p:nvSpPr>
        <p:spPr>
          <a:xfrm>
            <a:off x="831512" y="4163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Used Technologies</a:t>
            </a:r>
            <a:endParaRPr lang="en-US"/>
          </a:p>
        </p:txBody>
      </p:sp>
      <p:pic>
        <p:nvPicPr>
          <p:cNvPr id="17" name="Picture 16" descr="File:Microsoft Office PowerPoint (2019–present).svg - Wikimedia Commons">
            <a:extLst>
              <a:ext uri="{FF2B5EF4-FFF2-40B4-BE49-F238E27FC236}">
                <a16:creationId xmlns:a16="http://schemas.microsoft.com/office/drawing/2014/main" id="{FAC4A757-D047-FA16-9340-150F9542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41" y="1414816"/>
            <a:ext cx="1143415" cy="10676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E3FDE6-5516-478D-5043-AA55950E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651" y="1527977"/>
            <a:ext cx="1154182" cy="1063075"/>
          </a:xfrm>
          <a:prstGeom prst="rect">
            <a:avLst/>
          </a:prstGeom>
        </p:spPr>
      </p:pic>
      <p:pic>
        <p:nvPicPr>
          <p:cNvPr id="4" name="Picture 3" descr="A hexagon with a white circle and white text&#10;&#10;Description automatically generated">
            <a:extLst>
              <a:ext uri="{FF2B5EF4-FFF2-40B4-BE49-F238E27FC236}">
                <a16:creationId xmlns:a16="http://schemas.microsoft.com/office/drawing/2014/main" id="{6E8E770C-50D5-1C38-BB63-1AB6652E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51" y="3101304"/>
            <a:ext cx="1020005" cy="1161223"/>
          </a:xfrm>
          <a:prstGeom prst="rect">
            <a:avLst/>
          </a:prstGeom>
        </p:spPr>
      </p:pic>
      <p:pic>
        <p:nvPicPr>
          <p:cNvPr id="6" name="Picture 5" descr="File:Microsoft Office Word (2019–present).svg - Wikipedia">
            <a:extLst>
              <a:ext uri="{FF2B5EF4-FFF2-40B4-BE49-F238E27FC236}">
                <a16:creationId xmlns:a16="http://schemas.microsoft.com/office/drawing/2014/main" id="{89FF8B95-72DB-E646-5445-A3172CEE1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387" y="1529857"/>
            <a:ext cx="1165363" cy="1074237"/>
          </a:xfrm>
          <a:prstGeom prst="rect">
            <a:avLst/>
          </a:prstGeom>
        </p:spPr>
      </p:pic>
      <p:pic>
        <p:nvPicPr>
          <p:cNvPr id="8" name="Picture 7" descr="File:Visual Studio Icon 2019.svg - Wikipedia">
            <a:extLst>
              <a:ext uri="{FF2B5EF4-FFF2-40B4-BE49-F238E27FC236}">
                <a16:creationId xmlns:a16="http://schemas.microsoft.com/office/drawing/2014/main" id="{7E81B180-3C33-2C08-C5EC-C4B8D5245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019" y="3106035"/>
            <a:ext cx="1165366" cy="1152942"/>
          </a:xfrm>
          <a:prstGeom prst="rect">
            <a:avLst/>
          </a:prstGeom>
        </p:spPr>
      </p:pic>
      <p:pic>
        <p:nvPicPr>
          <p:cNvPr id="7" name="Picture 6" descr="A logo of a website&#10;&#10;Description automatically generated">
            <a:extLst>
              <a:ext uri="{FF2B5EF4-FFF2-40B4-BE49-F238E27FC236}">
                <a16:creationId xmlns:a16="http://schemas.microsoft.com/office/drawing/2014/main" id="{10D7A7FE-9105-FC1D-B15A-E619D4CA4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0" y="3109233"/>
            <a:ext cx="1143000" cy="1143000"/>
          </a:xfrm>
          <a:prstGeom prst="rect">
            <a:avLst/>
          </a:prstGeom>
        </p:spPr>
      </p:pic>
      <p:pic>
        <p:nvPicPr>
          <p:cNvPr id="11" name="Picture 10" descr="A yellow and white logo&#10;&#10;Description automatically generated">
            <a:extLst>
              <a:ext uri="{FF2B5EF4-FFF2-40B4-BE49-F238E27FC236}">
                <a16:creationId xmlns:a16="http://schemas.microsoft.com/office/drawing/2014/main" id="{D1B9F299-105D-7471-00A6-081BC8656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8929" y="2952749"/>
            <a:ext cx="2333626" cy="1306286"/>
          </a:xfrm>
          <a:prstGeom prst="rect">
            <a:avLst/>
          </a:prstGeom>
        </p:spPr>
      </p:pic>
      <p:sp>
        <p:nvSpPr>
          <p:cNvPr id="9" name="AutoShape 4" descr="Python, Logos and Brands - Line Filled icon, png | PNGWing"/>
          <p:cNvSpPr>
            <a:spLocks noChangeAspect="1" noChangeArrowheads="1"/>
          </p:cNvSpPr>
          <p:nvPr/>
        </p:nvSpPr>
        <p:spPr bwMode="auto">
          <a:xfrm>
            <a:off x="4739902" y="1513702"/>
            <a:ext cx="304800" cy="90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Python Logo png download - 1000*1000 - Free Transparent Python png  Download. - CleanPNG / KissPNG"/>
          <p:cNvSpPr>
            <a:spLocks noChangeAspect="1" noChangeArrowheads="1"/>
          </p:cNvSpPr>
          <p:nvPr/>
        </p:nvSpPr>
        <p:spPr bwMode="auto">
          <a:xfrm>
            <a:off x="4395130" y="151370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8" descr="data:image/png;base64,iVBORw0KGgoAAAANSUhEUgAAAOAAAADhCAIAAABeEy4TAAAgAElEQVR4Aex9h5sc1ZWv/pT33re7BqEJnXt6giIywYvtXa+93jUmSkgTOvfMKAA2mGyypBlN7unpyaMEGGw/L2Bsv7UBoUg0AmlSd+Wcq+77bp2Z0jABw64xlpf7ne9OdU11VXXXr08+565Daw9d11mWJUmSpmnWHQzDcBxHEARFUbquw1tt23YcByGk67rjOKZpIoRommYYhqZpkiThXSzLwnlkWbYsa63LCgwrMCzH8CzNMbTA0ALlUonkSEZ0EHIQsi38R9fxlS4JLIuQjBCvmwwt8oRgEDJidEQoxizlEJRBlrjZj1R+FiEeIRFZOrJsZCMgy0KaiUQdKQ4qSYjSUdlAH9DoPRp9KKLXCTTyR7P7ffPpU+JPXptrff693SNv3NL7u3/rfPXbT/zypsdeuv6BF7fccyzWOh5IFCobB9bvOhzK5asyXRXxQ1Xxjpq2gRt/cvSHB15p7P1Drnj2nvH3Hn1+pvM/2KH/NKZOouOn0c/OorPz6EMGzSmopKKyjBgFKTYyHWTayDYR0hHSEFJtpFnIsJBpIJ1BwqxKfiSUPxY5UhR5gmEvTM+VOHGe5TlJNW3LMlVVoi2ZRZaCvy3323Ych2EYiqJ4nqcoynumFEWRJMlxnGEYCCHLsmzb9p6ObduGYWiaxqwxaJqGgw3DABh4l0MImabJcRxFUZw7SJLkeZ6maYIgGIZRFMW7luM4mqYhhLw9LMtSFLXOu5WVG18KQLk1AEqQHM0I+HfguADFvwfTQkh10SkjVKK5ubkSPU9KZVYtsWqJlmYJqUQJZYKnKYRsB9myrhk2MhEmePSMgWYFdIFG3VOvPZ7/+UP9P7/38PONDwzeenf3zfu7b0w/G9j9WEXz45UtT2Fqfrqq5UBVy6GqlkO17cXa9mKsdbQmNxLNjkYyI5HMWCgzXLtvJLw3H8z1+5KHffGucKKrNtXfkOmva+5paOne0ty3talny13dDbcfqP3B0zXff3jzLQ98s/mnd9zTk3ti8sG+Xxw+8vsjr7z7y9cvfVAyZ1gk6Pg+TYQsB1kW0jXHVESemCHnMDp1TVJVWZQlTpLnSapMM6IsOY6F3+GYyNGRqX0FUAz5PyMH5TD7XOSgDMcwHE3xNMWTBMswHOafDsKPwEGGpiMHcbyiW3i3aZoCz0ocrfC0wBK6LBiGYZioRMkfTHOkgiSEWIQuKugUgV48xXQ+d6r12eP/uqdz646Hoz/40Q3Jg1sbn97acnBLS0fNzqciO5+p2d1RvePJmszhULYjlOkMpA75kx2+xKHqeEd1vKOisaOyqbO6uc8fHwgmhyKZkZrcRE3beFWi15fuCWb6Q9n+YKrP39RZteNAxW1P1ScGNqfy29JD12WL16eHr08N3ZAY2p4c3Jzs25QZ2JLpa0h01ux+OnLnYzV3PFK/45HYrT+5vuXx2+8fvH/w5eJrH7120fyjiiiEBIRYDc0z0izBzJMMQZEkUSLnZ/AHF1hDEU1DsUzdwsMBVuixtK846J9BxK8CUJqlaZYiaJZmAKBYRju25QIUJLVjmDLPUeS8INKCxF4qzcxx7EVWmFNR2UQfCuj1aVR8eSZ74Jff2Td0Y+vA5jhGYfCOx0M7n65pPlyf7K9N9NfEB2pSQ7HMaDQ7HmudrG0/GmsfC2V6AKDBdEcwfdil7mCq1xfv9sW7/fEBlwb98UF/fMgfH7z6rkMVzZ3BdD7WNlS3Z7SudSiazEdaeoK7usK7Dtfs6qlt6qlv6t/U1LepaaC2ZdAXH6pMDVenMfmSBX8yH0rno+mButxgJNnt3/2Mb+cTkaZnt7f1f+eBqdseP1b8f9Mny07ZwVrBR2WhTPGKLNqyIJRnZGoei3VTMzRdEFVJxaLdcaU2Fjxfifg/iw7KsjwQw3AszbA0w1A0JoLEktrB0EQmFmG2qiLbNFkWqTKyTGTp8/OzsyRJa8a0YtEIvaegVy9qTz9/7qZsd8U//yhyy1PbU0Mbbjt4zY6Oqt3dvpZ8OD1c0zpZv/f4xv3PhbLjodYjgexkdXrSlzlalZq6JjlRlR6pTnT5kweD6cPhbHdN20DtnsH6vcMN+0aiucFobjCSKYZShWASQ9PXkve15EOpQiRbqMmNxNqGY62jsexQJFWIJAYiicFoS3+ksT/c2BPa1Rve1R3e1evf3R/c91zlvuc27Dl+Tfuxa1qn1reOr8+MXpUaCt99PLD3SHXrWGW6sCGZ3xDvq0wO+FO9vjufjNzxcNOTR19+X+YQIkTr4sVpevaSWJrhZy7oDIFVVwcZNpItrB58BdA/s4hfAlCMTpahOIrkqDJDlAWacFUrjEUMUE1GtoFsCWksUiWB4z+cIWYEm0DobQE9OPbb7907WLf7qYaWjvqW7tqWvk3pQoOrKQYzY/7UiC85XBUfqogPVzYXN7QUq1NjodYjvuxEVWoi3H4i2HrMl5mKtB8JZvpCmS7gnYFUVyDV5U90+xPd4cxAODMYTg9FMkVXAR2BOZweDqeHQqliMDkYSBQCiXwoXggl8rHMaCw7HEuN1GaG6zJjm9ontu49tuWe5wN7j23Yc/Tq1sn1bVMV7Ucr9x65pm3iquzo/27J/11yaH1mtLJt3L9nKrD3CKY9k6Hs2Ja9E9HdBwLfv6fl4cLJDzmsUusOliqyaPIcMgzkIMs1rr4CKLas/rw6KMPyjMtEGQYDFKufVJmnSiwxL9Bl5BiYXIBamoocDSFWFqY1XdQRIgz05ix68ujbG3cc2thc2HBLp29HX0Nuoq51OJrpr8l0B1s6N+4Zq20bi2YBRoVIpljXOtrQPl6TKW7eNxXLDocS+brW0Wh6yNfUG00PBpI9gVRXMN0dyvSEM/3hTH8km49k84FkfzA1EEwOhlIFgGk0OxrNjvqbBgLN+WDLEMZlaiSUKobTo+H0cMPeY3Xtk9HseDg9HEyNhLMj0dxErH0i2j4ayBSqEv3VyQFfpuDPDlUmB65u6q5ODwL5MgUgf3bIlx2N7D1e2VyMJorX7xnZuvuJrT/cd/fjQ/95+uP5sqxrDnZuqJYk6oaJXQEaZqbYMP9KxP/Z3EyLAGUZxkUnTfBUCVN5bhGgpmPrCNnYSEImL8+rSJAReuNjsvmhwU13PLatpVjbNBFqPOZrPBprfaFuz4mqlr6KpgORTEckdai6qSMY74tlh+rbRupzw9Fkv293Z9WOZ4ONnQ3pfLS5O9R4aFMu35DqizR2bMrla7J9kVxfONMfSvcFU70Yr8lef6InlMbKoivfB11mmXf5ZSGSHKlJj9VmJ+pbp2Ktk5HMWDA5XN1S8CeK1S2FisaB9bv7rmnsr2wZ9CWLocxwQ2uxNtUbaTkcS/Y0tA1u3ltsaBuKpvoC8a5wsq8mk69rHa5rHY5kC8HUgC8xWJkYC7c+F8lO+XZ2Be94emvjs9ff9ci2H7T/tOe5t96nwOSXJAs8cSZ2HP2NAlTXdVmWWZYlCKJcLoPjCnxaGDo8L8uy5/ryXFSO4xiG4b2xVCrxPE+S5Kw7SJIUBEFxh/eWZRs0w9HYeGdYlhYYUuRIiSUVtixzFEfOI8e0TN0wDN3AbIGUFQGhS5Y59ftzt/2kK3b7g/VNvZsyJ/xNJ4LxlwKJFwPJ54LJyVA6H0l3xdLPxtLPRlM90WR/TWqgJjVQmxqoS2OqT/fVJnvqEl0eNSS6GhKddYmuaKovlO4LpfuXkAvNRYCGUoUlVIwkRyKJUaBQcjSUHA2mFiiQHg2kR31LKJgu1iV6Nsc7N8a7PGqI9zTEe+oSPXWJvlpM2ICLJTFFkwX3hOPB1HgoORpNFGOJfEO8Z0tLx7ZdP/1u5umjr30gIaRYSFOxo9eQFEWSwTOt67okSRzHXbp0SZIknufB0UhRFMuynnPaNf+xKxSGszjoNQbP8+C/BFkK3Np7prZtq6oqCAJciyRJcKKzLCtJkq7rntdT17HnwXujYRhwt+v0NYamaaqqSpIkiqIgCKIoyrKsKArMiqKoqqq5Y+kJ4F2KonhvhPtzAYfvCQ6QZXnpu5Zui5IiypIkSYosajKnS5whs4bMIkNRBFbXVd2wPp4t6Qi9P13iETrF2fuLL9btvDey46FtbUN1mbGKXUNX7Rj2JZ/zJZ8LJI8GU+ORVD6a6qlNdcRSnZFUP+ApnB6KpgdrMoWaTCGWzkcxAvpc6okle2pdiiV78PEYnfnFeQk6XQ66BJ2FUOq/ANC+zS09G+OL1NLXEMdUF+93KV+byNfGC7HEAkUT+BIA00BqMpAaD6ZGI8mif8eB63M930w+/fTIy7LrOiVKNHKQwPGSJCGEgC8YhgEQ8R6E6A5JkmRZVlUVDlPdAc8XZnmNwXEcsCrDMAAeYCtjJqLrmqbBTvxE3SGKIlzLgxA8fYATdgyaJoQG4I3ruDUG3K5hGNif5g7bvhyTsCxL0zRZlgVB4DjM8DiO43leEASMLUXRcZzHhF8h3Ktpmo7j2LataRq8a9Ur66ZhWKZp6papIktFpozJUhwTB0UIhi1x4gwrvzvHkhZ6+X36zqee29w6gGV0c3c0N+RLDFQ091enhwLpkUB6JJguhlLFaLIQS+AnHU0WAunRysw4kC874cuO+XPjgdyYL4OPd6kYSBeDC+RyRwDiKnBcyjth2wVocgTz0eSIq4PiObiEFq/i3l5qJJoo1saLMcwLXYqPRBNAwIbHIwlMoSSmSHIklsjHEvlIshhIjVenj1RkjlZkjlZmjoRzE5HEwIbv37f9roe7j//nRdrmZUQzoiBgrglsQpZlj0V5G7ZtA3MFJuc9FH5xCO5Y5KTL//I8D8wL2CRN0xzHiaLIsixsLAMDoAgg6OEHGCqwQuCG3rvWkWsMhmFEUQTpsPTDwLb3qUDoQzwT2ORK6Q9ufO8ksixDeG3VK2PvMnaUGDgQYrtmELaEDNNQHIQoSf2YFi+J9tuUMWejf7v7cOCujnB2KtI6WZ0Y8meHG358pHbfyNWNB4KZPmyAp/sx+0wUo4mRWHw0khivSk1ck52oyBypyE5WZI5U5qYWaBG1C/DNjlZnxn3pURfiK4G45p5I8jJGPYDCRhDbTJ8AK97jqgGAP5iDmCmOB5OTQIHUZDB5xGWWR4Kp0WgyH0v2R1LwS5vckD26Pnt8Q+Z4ZP+LFY0DW1qLm1ueCX+v9ceHj19gEa0iWbNFUQSO6Mlx71l4G6qqMgxTLpdBkjOLg10c3pHLNoDPATpBgpMkSVEUQRA0TQuCoKoq8KalbwQGB0Ic4uE8zzMMA2egadrD3jpqjVEul1mW9dQLODvg1XED7pqmgSoDMXee5zmOg98N3JZnPHp6BqgpPM/Pz8+vcVnKsgzLMmxLc2wNh5IxRlUMVmRLhsGZaFpyzhLaLEI/GnghfNv9kczYhuTU+ubhq5vzlcnBUC4fae2P5Hoi6a5IuieS7otgHXEklJwMJY4EkkerUhMbMmMV6YmK7DjGaHYSAArbS+bxysxkdWbcRRVmw0toBTpBH11gsZePdMFa9GZXAfjEf0OpkUBq3Jce96Unl5GLyMlAatKXHofZl54MpEcjqTxoKYF0sTozWpnBP7OKzJH1iWFfstjQPrqtbTBw60PhW+69r/jaHEJzrFJ2h6qq8P2DDF3GenAcThAoigJkLsISc0EYaI0BUBMEAcJUSx8r8EXDMGw31gi8E6SoaZoeflgWG8TAv0ul0tzcHEEQgiAAftZ5t7Jso1wuMwyjqqrH/yBvwGPRoKGCrs0wjCRJ8DMCcS/LC7o5HO9h1LIsnudLpdKyy3kvTVM3LdW2VGQtCHdkK46tOQib7hdo6X3OvmSjQz9/K3bLnmtzh6/e1V2RnQzvOxFqn6xo6b1mV0c003/dj4/Ekn1RzGnyoRSWhr70ZHX6aHX6SFXSDdikhvypIV+m6NKIL4OpeoFGqzML5MtghrcEmgCvtQF6WQ3ADnwMzU/OmJcnC96MJXV6ZKnZBHeyoJ+ksIqyggrBdD6YLgTSWBWB432ZkYpEIdo2HkoV6lqHNrYXr771kdpk16PHT81LtqIo8/PzLE6quTw0TVtqlFiWBfwMHgS3OBblPH/5nSu2dF0HQeoloABYOY5TFMXjU1hvc60iy7IMw1BVFUS8x9ooiiqXy6VSCYxp+AmtqYOyLCuKoqZpHraw6HUzlYCDqqoKqgbwc89SA6tQURRAtuM4YBjCS9u2ZVkGEC9+CZ/4a9um7eiYfTrqgojH+TwmL0saQufnmLdp8ySDrm38yZamR67d27O+6dnKtsHw3pFIW7G2bWzLnqObsxPR3YXallFXpmMLujozXpEdX986XpEbCSV7auKd0URnTfJwTaI7luzBdj2mPsxuMcftB1qwijDv9LTJy/zvE7aRx0G9jVQBuw5SBaxgJAvR5MLs2jp5b466gU0cuL/sJcBOA/dOvBvriaa7oumuWKorku4LYLco/l0FMhiprg6Db7g2V4jmBmv3jEbbR6vT2GNalRsL3PXkq2cvIoQ0TWNZ1hN9pjs8gHqGAWScQSYacDWPcThrDDC/KIoqlUqUm7UEPKtUKtE0Lcuyhx9AAnhkPREPkh3eCFcH/Hg2/poc1DOSll7A2/Y+EtzZ3Nwc/GgIdyzTDeDOPE4MHgTvky/bWEiDQwYCwsoojpWwLM1p5gUJfWij+0f+3w25zhv3dMeSB6pTh9enun3Z/nDrUHVz3/rbDvvv7G9ITtW2jMfi49EEtnBD6byrkvZEMwc3tzy6venBbU0Pb2t5bHP8yU3xZxqSB+uSHbXJrkWw9kVTC7Ro8gNGl6ITM8jL5OHykxuuOM67GM27GF2YwdCJYaPNldcLiOxzdZKeSHoBkQDKWKorluqMpTprk53RVI8L0BEAqOs+g1vtCSd6QoneaGuxpn3Cnxurbpvy7zsRy+Vv2Ln/d2c/IBWDkGScw+UYpo1/8Ph7xpmLyDYdTTNEUWQ4lqRx6h0MT1iDVrqCby7ssCxLEIR5HGWeJQiCdW0jlmWnp6cJghBF0cPM0jM4jqPrOr4owxAEUSqVBEEAVgrWtizLmqYZhrHO4+HLNiiKWmr0rbyMqqokSc7NzYEyMDs7C1mGoLx6cPR+Md79gbqz7HLwUuB4pNuWYcuOLju6ZdhItx3DRIaCbM1GziWEXrjo+H/wxLb08OZ0V236cCBTqM6MujY4BpBno/ga85vaJ2paem7cX4ze8YD/e+nkU8Xck335E78Yf/HlwxMv3N0xfOuPOhp23Be+88Eb7hkONB8OtPSu39nZsH9qyz3HAol8/d6xQHLBJ+VK+SWIXIrOz7DtstLCqvOCw385she4uMfOFzewcHeFfiGYdu8H8+kFWggcuAe4CsBIJNV/Xbbjn1qfuIjQOU6ikakiTdAoyxLwz95CmGy8KSsaxdMluswJ2D9K0zToo+C3Bu8P8N1lM0KI47j5+Xmappeyw3K5DGxrJXIACbZt8zwPXnYQ7pIkgXnEcZyXZrqmkcQwjMefl7FAwJyiKDRNg90HV+LcAdmvnvgAsQKaMtyZruugj3u/UW+DJhn823YWsjxxppL7DWKj3hBty7iAUMfvKd8tXRuTE/XpnppMt6vDgTvQUxbxk9uyf3JL+7D/jscit/8k8eToiycvzEk2r1uGpdvYfYU4hD5S0NSbMzuemAzc8Uhtsqe+rbjlnmPR1rGtP34+2jrma8njSPpnwN9f7TGRVH9NvKuu5Yme3/3xfYSz9SQc/pTwX9vAX7VLtoEU1WQlDmc1UtiXXiqV5ufny+UyCF9RFOHZrZwty2JZFgT6UoCCbc5xHAAUHI6AHDiJZVmiKAJ75jiOJElJkkCxhPPAYesW/QnL//I8rygK+DI9uw84M/g1ZVkGngxeDEEQZBl72IFFa5oGSrGu6+D+hT3gzoU7WH5JHHznsGC3kYIcCVIecLIuwgaSwhqa/q6OkoO/Dd3RV9cyioVytmcZQBfVvv6G7ODVNz9w+xPHD//HB2doN5neQpgJu+fTHcTZiEZo2kGvTluHXv7w2/cWNtz68Jb24ZoMcMpidTwfygz/1YLvs9wY1i6au2t2P/mv93W/beDPyyDZxDq9glPAFANzAg2nNmi6KWoSr3A0i+sgwA8ITBQ8nWuooFhSQ4o+x3Hg3mZZFtzhPI9jBAAhiAuA8Q7OdXC+el5PiGaBj1IURZ7nwfZfZ6wxQAfVNA3iAV5oAc4IwQA4BnzycBrw3kO0wAtBQawC3LmyLMP+VS9r6obOqpIgk6pY1kSJN1TWUHhZFVgk0Iqi/J62r9ufj+4uRBuLNYnummxPMI2N9GBqNJQaiSSL4CasTfYE7nw8eOsDY2/S826eMmcjkpNUXVN1jeY5VlJpxZyTbAYhEqELDur81fs1dz7ov/3Rr+8fvfq2p6qb+2rbj4TSo/9N4f5ZYPTFHRNJFWqTg1syfbU7H5w4dYlAaE6XGZnhWELleZOTTF43JcvQbE03VUtTLU3DASA84NHrOg4sm6bpPcRlG7qugysUIkMeToCLwUnA4QPIgRnikRA9AvxIkgR2PYSyINaIddCVTBv2AOcDpugFqQRBABPP88YDzD0LHXitoigejwStmVsc8HOE4Nsql3aQUOJokpnhqEs8RRMiVxJpkmHJksmUFEU5cb7k3/lYXctoZPcwNmUy3Vghc4PdWAFNFWLJ/tpkT0OiY3PT0wd//l7ZFeUzvMGIqpuIbzoIcYqimhZUfai4TAldlFAZoUM/e2vjzoeub+313/VsTW6kpn3K7zp6vjgAfdFnjqQK0ZbCdXsnNrc80/jk2LsSKhnORaI8PX1RpFmF5lRaVjlVlQ1NNzVbN3AK1OrDU8OWbUAMHfjrMnUTtDtFUcAAAtUWxCbHcRD39uKUEFta+sOA2OqaAPXsdBDZ4DsA5g+OAE9DBfcvqBeAV8MwQKvwirM414cPfjLwIKz+NThIIgSW5uYEZk5gWEoUCJmlOZ4mNHJW1bWDv3ij4o5HGpJT4d2jNdkBnO6OdUTsBnLZJwZoQ6JrS/zZ5IHnAZ2UgnUEhGyNJw2Zd3B+nswIomaZNnJ029FsJDtYLyshdMd9faGbf1Sf7L723qOViWKo9cjnjSR90Zj7XOePJItVO/s3ZyduaC1s3PnQcyenSRvNMuJ8ieBpRiIZieQkRpAEWdFUzTINXKv3CYiCb1HX9ZX6GOyRZXmpQbzssYKiCR4rMNhBN6UoShAEr+4SzgBeUmDYtm0DrNfZawyo0gR7Ci7g+bogsKkoinc34B+FMwFeveJPQLOXO+PV8q16WceyVVqWWJGQ2bLMC6wi05rAiRJHi6VLpuXsG3gu2PjUxszRcPNkba4QSHVhGxZHFzFFk4XaRN/GeOf25qdePM8yCBGSU6Y5N81ZcSQSOYqsa4qDXQU4oIoMZCm2ISNk85IuIzTw87e27Li/IX6ovm2kKjkaajvuOur/6/b758LTF3Bw0bd7ONJUvDZT3LzryR/3/HxWQ7SMWE4WaF6gGJ4kOYrkOVxtpxg69qBYOIMCnqzn8IaQ4aqOF4Zh4Ol7eX0eKmAPsCpwJoJJDfFMr47UY3BQVgo6K0IIIkxrclAAqFd2DHHSubk5zwGxFKDLKlYdxwG7Hg721GdQuiHmtvRjXN52kELyAs2XRHpeZDlaEkmFY3hcfTw/bSLU+FShNn24IXsiEj8aaxv2Jw9H3SS0pQDdHO+4vvmnJEIfM7qEU3ZNgyeQySNLVLmSrBs6QoqhCzyFHAXZoksKcmxWMi7JKPXUZO2uJzfceTC670RFeiKQHvkCcPMXQ/xILHfcv2u4rin/nbvH/q3t8PsMrrljBZ1ncWSTp8osWWIZQpB4Wdc0y7ScyzXHgDDQIJe5q72XpVIJHigYQCCyl0IWGCfnDvBIrgQoHA8znAEhBJ71PwFQ4KCgOEI4a3Z2tlwu8zwPWVWXsbVky7ZthmHm5+chixSynCAXwXvvksOXbDqIn6PoMjHNlC4xBP7q5niizJBESefIEsU23Lkn2PRMfea5aOJEIDUYa8+Hm7v8dx2uyRQb9h6p3t23OVes3fV0/tcXWYQEE5mGhmwFWSKyeGTwCCmgerpC30COiCwWk80jDdc0Mw7q/eX5ul1PxtKFiuTI3wJAW5/37Rq9Yd8Lm5t6N938wM9P0qyBeBkxFIuhSc0yzBwv0JIu624h/icEvPtkICxJrDFomvY4rrfhuZNM01wKUIIgSJIsuYNlWQ/HgADLsrysUNANCIL4EyIebB1QQ+FKSyNRUORvWTg9DiEE2gNwbDCn4I1eOhbjZuVBfH9VEY8sW6UEkeXKElOSOJ6RJUrlWIlnOYNj5imufudef/OBuszz4cQJf3qwpr0Qbu4KN3ZF00P1e6Z8LYX69FDtrqdH/nOecyNRrrdPQBqNFALpeB8A1H0MGuadGKA0slhbYk3LkRDqefFM8NaHwvH+ytRo9O6fXdEc1K0tOVrVNLY1d2xTU1/DzY9NvjbLWYgSbUGQRI7kmVmWnWU5gpN5Uddl0zQs0+NhkH0B2b3cGoMkScgoAniBEeJxU+j4QNM0uH1ASfCyi4DHwRsB017bCAAoSZJ/goNChB20AcA+7Sb8gQlmmvjDwEBuZTooEIZhQHoLt5gq6gWyBEFYGt+Hn87l2UEqxUnMKgA1Ra7MCPV33e1v6Yhlnw8ln69KFaJtg5GW7pqW3mh6KNY2hVN3E4PRu56efJMiTWTgUJ6GLA4pNCZDch2qC7WO2AG4hIPamiSqhoDQwefe9P/wgZrUoC89XvfjX1zZAE3jYkBfYrw2MVbf1L/xlic6jp7lESI4y7UrZjnmIstd4vgyJ/OCaki6ZeDOJDijfmnakaIoa+AT7/Zw5iUuQToIIA/MD/A8wkkATmAkAXhARQSMwnUNw42+MsyaAIUfgVcbAMYXJG6RJAlu1ZUlH2D0KYoCyivEJICxg38K/AtL9dfL6MQ3iMQSxRHELFea4Sia4LmSSJEcTb9gu9YAACAASURBVFK2LJQ5pWHXj6pbDtdkfxZIvFCZHAq3DkZbDtenBqKp4XBuIpib8rXkI7ueHfnPecJAsmIgXcDi25KQrTrOgmsJah0xh3WkRR0UY5fXHA6hp4+9Edv5+Ma20crESGTPc1e0kRRMFysTRV96NNA4iIvxb3/mvq5XBIRKnDk7P1Mq/ZEm/8hyH4syIRuKZuMgyUoRDy6kZd4l76Xp5qF/4iEueWHbOJcK2BztdrwBMEC28apaIkDIS8Zb01Hv+V2Xpj2DOQ+CGzyr3o8GRDYEisAVD+wTPgnwXZD1UA2yqqPe1g2XgzKERJUlZqmIR6pMClp944998a6a7Eu+5IsbEkOhXL4m3rUxnY9kRvyZiUDueEXzYHj3oWdeOC8gpBuOIzNYAbUVXGNn4xDKQicZ/CWauCjUUTDhvke4wRON0ONH3twc74ilC1ft7g+0Tl3RbqYg1qSHqjMj/qaBuqb+zTsOJh85jjmoYJfJEkl/xPEfidIlRaNlQ1FMpFrItBayz4C3ASt1HIdbY4AhBbLUU9s+xS8Oah4gQVVVLwYOPwNQKsBjD878Twt1erUmnovfa+8EJXVLKzcYhoHaAIh0AXMFVg9FLbDHq6pjVhs8zSDVRLouI1VCuqXj3kumgSzDRLpKifrGpp/4kj3R3EvViZ9dEy8GMvlYorshNVCTm6hOTVSmj25oKUaautKHXuKBGegSMgVk4mob3sQQhEwe8IwuJEy53mlBx11lpm20f+CVzcmu6l2H/35nT7DtyvaD4oLm1qGqDK47rW3p27arc8c9wzxCjIYUUzZsyrRLhl3SDFpQRVrQSFYTRFzjBmgE41hRFAhTm6sNz9MJsW7gTZAcDNIStD43OAUNeRYqiLyyOHDyeLElYIhezvuaySIURUmSBDkfwHWX+mMty4LSTXAZEAQxNzcHbnlIFll6sGfTYbbl2lJrJYuwJIXTF2zbbXvl9qBzc0ew4DF1WjE3NT/gT/VGcy9VJX52dbzoy+bdasy+WOtkRWLi6sRUZXI8Gu/9Zu7wOyVD0R1sJOmiKnKSZuIHswSgDjTNQTY+t/vMOIReOkd99+6+LZkeX1P3hqaB/0LJx1+VTwrnjO4bWZ/qjbWPxOJ925u7b94zwCAk4c4Optvuj0KIthxe1CSK00uUSjM4WAiPFQxi4Hbw7FbOn5IsQhDEymQR7wyQp+ddCJzrXjyI4zjghmum231KMh+ADLKVaXeACwl8Y+Ba8rKZ4IY8w9BxHEmSoA3fSscvTrczHWTh5CUDWQvZTJDQZOq05tTFH6pK98dyP/fHn1/fkq/O4LT5aEt/bfvRDfHRf2gerU5PRhID0dsf7vvZyQsELmNCjo1Lb90+eILbyGCRcRqQFglNOLBm5qBHx34X+Pd7t7cN1udwe4VrGgeucBGfr7ln9Jpk18a7J2PJ/q2Jvu/vGaBt0HNMB0d5aYRYC2mKZQiywfM6z+N6N8/bDel2oCyCFF42I4QEQYAcS0gVAlkKbRa9NCjIHFrKqgCgwNQ4jpuZmQE3PuSpsCwLcaY1E5Y9CAPCIOPOY6iapi0FKMAUnKaQWe3ZZSAWlnrIoD4L0Lxs5hgW/7AXyrJNBxmYwbntBJFtzvBqVePDVyeHapLP1SWOR3JDgWwfzo9MjfjS49UZTFC105DovOPRiV++w/Iuy9QtZBiWJIgKTyKDQjaF5FlkMsiRLVM3ERJtnH13/PWZW36Ub9jxxMZ4z5bW0VhqxNeIK0b+qpji57uZdN6f6g1m+qO5oZrUULQl/+3WARkLMctt0KgjJFgOL1gmo+gcw/IkSeOKNzw81gO62DJcei8hXZ+m6VKpBOl5AO5SqQRRw6WydCkMIAEFXE5etAm0RNAWAGyfJuKXhlmhtAgcEGAJeblVXrBeFEUvwulV25nu8BiqbdvAQd0vYZUJS3MgzD9djREAapnTgrqh6af/kB6OJZ5riB+J5gYD2R5c/4CLzjAF0qPB1IibwtNTt/upW38y9NI5inN5p244uOuYyiGbRtqcTH2I7XdkyLohWIiy0e8uKM2PjVf9y976Xc9+895j9cmif2d/bXbiSgdoINkbSvfHskPR1HAoXrypfRC3DNU11bQ0x0BIdJCG2/8aSBVYlSnzNK6bA8bBLRnAp1adoY8slNvDGyEIBD0dPICCAeRZ/aZpesmZwOwgoANszuOP6+CHsnKGyjrwwAP7BPgDr/bKneCkoBrDTujIrGkavMtjvXCjpmnyPA/MfOVFcR419D7GsvkzATSQwQW4HoFXKJrsD9z5+LXJZ9sOv/DKe6zgIt1wY3gS7glnOMjUHEewEWOheQu9VUZ3/KRwbdNT1Tc/FLmroyEzUpMaDybGItmpv1WASpqu4jJEyXG7kMgO0iVeYwmRZQCWngIGXG1VaMJOr2gOWs6AHgm2sufzhrC+ZyqBrQxOTOCXcBWIVgInBl/kmjroUiNpqeoAbgUQ8dxinTGgHrzxtOvJ95ANnwEkArxXFEVoRO19BUs3cMcG3XIM3OLGtCTL1rDGpCG0BgcFEe+WQQJMcSVkJJXflMtH7nq8+rt7b/9x7yvv4cQRxsQ6F2Viax0MJhqhD1RU+PWFf7+3v+r7925N91y3bzzSPFC9K1/X/nzd3hcrmrAm+vmk6l9VBn46/ykcFGv5SwCqCqxEzvE07oQDA5AKEhIk4coZzGVgmQBQz70ITUc8lgkeeE/KAweFC3nxIKjRgAKSBSNp8WaW/4WQj8efvQ0AnGmasiwDLoERgs4BNyeK4rLj4V0wQ2eR5ddbfG2bjo1btFsOLu9UbNzH2rVqVgNoMOM28Uq5tbkprzXISDBdqEkNhps6tmV7Gnb/1P8vmR/efXjitxfemLP/44L4ewq9yaPfkeipF8/dkDsY3florOnZaFMn7j6SHatrO1rTdiKUO1GdPloZn/hbBairN9keQHkDiQzJl6Y5Ci9JAFEV0D7hydhrDMj9BcuGcUPZAFbggp8SOAT/FCh5XhQdzgM29J/QQRVF8TyXkIbsYR+seCj5WMQVC3YcKKZLlVfgvpDl74FbUZRV1E931+fSQYPZLrfuFicH4dT6hd41GKnV8Xww3re5rXjD3aPbM10Nu39ae9sDwR/cW9/008CdD/z99/ZW3fZg1R2PXnXzAzWJ7m37J4LxAV9LIZgajbU/F8gcW988tiE+Eb3CI0mhtTnoIkBF05F5y6EVU2IpiZwTmIUFMzh3eMINnt3KGWAAgIZsebDfIXPNq7lbybDASIIfA8QdPVc61IosAHRZBr/30muOA9IcfLbg+vfqOiDACon7PM/DBqTfQ6AIikfBbQt5yuC6h5p671pLNwzNNDTT0nRDVw1TNEwFd75RVxfxwSwuFXfLGnHjrqDLRKEPQqh1cut9L/oSg+vvPFCbGQw1Hlp/88P16Z4NO57ZuH+0fu9IODNQ3dJVHe+tax/3JQav2dUXSo/VtB0LpMav2T20vnHElzoSaz9+RbuZPgWgkqYLmiTLZUGmSEWjFdOQBaTwmrTQJc4LJUIVx6qRP6/FEvhKoXgDHi5UbnityKD2A8xr4FbQBdF7o+eZtywLEvwAPOucNQb0AIOmU5Tb8oF0Q/DeTwp0Wy+cChsQe4Wrgq4JagB06lna3W6Nyzoszbkp9Li3MsuVWI4UaVOi9FV1UADoYgeRBSYKLqdr4sWq9Fj9Pc/X7j9RFS9EW8c27pva0Ngd2TNRs+9oZXKoMjl4TUv+6qb+aNtktG2y4e4TgeRwRWM+kByJ5iZD6TF/YjiQHP5bNZJoXiA4iqYvkszsvCCxmo1r52zNMXDXNwhdgtMGZLsnKpdtgG0OoSbgr7bbjQwbuW6nDwhDghkNzBWwCGV0XoMTzy8JWUdg1zOfkiyyLGEZbguUDHAoePn6EK6F48FY+++sk8QxvJuhzLIMxbDzDEtwhMaXFVsUpgW1ovnxv0sO1aVeqG2a8MW7w624I8iqAK3MTC4l8JJ6PW3cDbfnzGJTO5dTuv1qcDuQgtsOBG9cwRaS290kmOoLplwhkyxGU6M3tQ+KBhIYmmBYkqc5boZkZqcZriyojo6bDyATt1LyRLmHP9BHV85eATsohGAHe1b13+Q6SZ8PoJH0AkBdMGEp70vjXjfVuFsdxij01sKN7NyX7r/cLrIeNBcr4xZbgCx0i4W2sW53pysWpun8VwD9M/eo/7wc1G25AV2QlquhS2HqoRPnni32AYUWHbjLF+6gtNDD1m1qDA2Xe2JJzHuuYCb6FUBB1QAbDdRQ8ICCWQdpB6AYsJ9tKcTPC1Cw4qGrjKsvLrSDAxQuNo5bCIQuSf5YCGAuNnoAdEKT5R6M0YUOy18B9KulED19x934XAANtfbhDm+Xm3eulMVL2he6ohwQuTgv7enV79bf9YNSC/3DgD1/xUG/WqvzMkg/P0Cx8b6IUSysXXm9iDYsuL32WmD9LAXlwrbXfwsL9E/28bqC0fmVkQSw+hKt+FAr7pfp9aJf1Ca95RBgUYSlcz+0PoRmiKAYeKb6YuM43BjWo68ACs7OlfY77PnrsuLxGjG8NE+wZZrTdJzqix0KeOVMy108Ey/95hgqckyOKvM0wdAkRXy+5bgZVgSiGY7gKILjCEqnSF1WjI9Ey9/42Pp4f136SKx5xBfvDrUOuEjCdg90IgaMfpKJety0f7GR7GInxKTHerH5D35+COu7/RwvnxZO/tlm3BgR6EsHdzCd92e6/Zlu6KYbTo/e1D4gWEhgSIYm8YI/PFFiSzMsSYiCaSh4lR/s/LwczrNspBuWqhmwPNDKmaFot4MjMnU3NxKvyozrFXB5vYOrIVhWpUie5SSOEyCGCcVJXgsPYHNrLse9zO/qvYT2i5CvD6FOfOtu7FZ2Izu0ZJUpnqZZkWVkmhCJWY0t6UxJIfEGMhYqgfAqmm6jVFO3cJAdL4VmYB+86+9cNjOsiLvQuCS6XZMgsYPDXa/QLELhHfdvbOsJN3dFk/3hXN6fHojuPRJpPxZumwrmJvyZMWwVJYt4jazsWDDjGezukhqZ0VB2LJIej2YmgCJp3HUskBzxJ4bDmfElNBnKjoczePYomBkDgsypcG4ilB0PZsYC6VE/jmDhVJVgZvRrO3HL0po9Y6FcMZAaDGeLkdxwKDO0ErLAv79QEAcy/ZV7Oqv2Hg7m+gOJfFVL3w3tPXilD0tBmoJMvFq3hFNxZNmkGRHzHVpQCF4tsfI8I5VYXAfGyCan2qqDVhKum3VsnWdFgpYYQeVxwxKW5jhWYlnMVngW6QYGq24i012U2ot5evmgLMtCApTXehvKPuHINROWAaCQCQ/xSQCo7Dbv1BCiJYOkGIYmJZaSmRIAVGNLMjWvcgRulep2Rsb8FZv6eIEvGy/wjnRVo2mac3MOl80MyysO7pSEya1ik1yYcm7m93sSCn8/Eb11b83OB7bmOmtTHdfc/li05XC0uTvS1BVuPBzc1RG465B/50H/zoOh3Z2h3Z3BXR3LKLy706PQro7gXYcCOw8Gdh4M3nVoVcInacTnCezGp/LvOoQvsevQsv3wX9/uzqt2HqxODwJA/enBUO7LBKgv23/N3s4N+w4HswMuQAcuA1RRkIG/ZB6n4giqSdCiOEeLtKBQvESwYpnhCVakeImVNF7RdQetJNyGxFF1geDIWQwDnuPc5QFZTsaMk1J4Hjt1HJz8g/N/MJ7xhMd/F6De6mOQ0OllewADx2tuiCxLzfNUSWLLIkNw5LzE4R67WAoIiodjuD0HGbqpWHgtBFM3ZIopsxzJcOSymeVId/kEFYc0cJt6HTm6g7stOLKNZnj10e7i44XjjxZfeuLIa49M/OaegV8+Pvybp4qYnhx6zaMnCr+Gnd6/nij8+vHBVx8bfPWxoV8/Wvz1I0OvPjL06sOFV2ADth8uvLKMHhx65eHhXz80/OuHiq8+WHz1oeKrDwy98uDQKw8s7n9k5LWHR157dPQ3j4z+5pGR1+4b+8OGHU9Vpwej7aPB7JAvlQeArir0/yIcNF+xp7dyz0AwMxyID1c1D97Q1oc5qKkhRUW6B1BXhvNKmcI9X3mOZBmCoXFLHJ4jJZFVZM6x8cIBy2dHchAjqh9T3DuceIGXygxHU7TAsirLCRQ7w6sfWugiQnO2Q+GLOp8JoJBm/yc46DKAgqzH2ga+jIEcTRUojprm6RmJLQssQVMEJ/CMIM9z8rxkse5PEzKFIUEet6xwsNqqGTrN4sW2VxLLkcgSkMm6rZQ4vG0LuHod4cpgB9mKiVNHgKHSCJE2UmykW7gpm1vL9GmzbiJFRwroDzbCqpiF1QnF1VjUNWYRIcFZIN5GQJyF94gujwdODzOJUNUdjy4FaDA7FM4WvzyAFirbBqvaRkLpiVDLeHVT8YY2XPKBTB03snUBKuDKLEPXeY7TSFIWWUpk53h6ZuHhcvOqSOgyhRx5FcJnkRllvsR/TErTjEISPEEwNMWxrEDS7EVB+cBG07hxIAao6ip7q3NQWCiGpnEuFQAUIq5rlh3DGiJwEET93W1on60hpCkixVKzHD0nciTHEhRFMIJILwDU8ACqI2ThMjikGbj43HKQqiOS1lclhhaQKSGTxu1ALAbPNo/JEZEhqALFc5QoS7QgC4ZNK2aZUwRBknlOEwRdlmxVdQzdrbfDKwNgFd00kY0rkkxVUXE9GKOKgiTyPIdXo+c5RpYEXVNwCyds561CisADyTwHJHEskCoKpqrgq9gWskzH0BkL+W9/sCqVj7SN4Ob5yQEAaCA1+OXooOmiLzvqz01GE8fCTVPVTSM3tA3gdREtHXep0jAHFTDXsUyN5zmNImSRZQS2xNFz8HAFtiQLpCrR7mpVsGbV5dlxHNVGhIBmSLvEmaQol4Ryib9ASR+x4gzNlEQO82mcGI1bErjrYThuyfcKEb8UoJCD9/kA6pVlmjbmZA4yRYml6BLNlDieYjmSwhyUZQSe4DhSxGvuud2lcbaxgxm7CxUbb+g6YhiFplWalpfNGKCW7vb6Et2GCxJeDt6W3PYKmiZzNFWiabJMEoKikpxIMCxDzPPUnMiUFNz+k7U1XAWPLMVSeUcXsTVgKciQdIkRmRJLzChsWaLneWKGLV3i3ZeWzCJNwEverEYKXVJorFjL1LxEznkkErMqU7YlFuHSewUZMi7q0VHgtvuXAjSQKYSz2Fr6UgAaTBf9mYlQ5lhN/EQUA7R4Q1ufC1BcGA8cVMLWtm5ptMSKNMHzLMdgeVgiqXmacrPJBMatk1nsaI8f6QI5CPd6IFg0W0YlGtGCVubKJHuB4f/ICTMMTYqsa7IYUHPjloUt+H6W66CwfAJkkULZHSiTa9YkwQKPoAdcri5aFGoqQpSizrFMmaVpgWE4kqbmBZ6SeIJnZiWewPDC0lhxbw3PliO6N6uYlsTyczQzR7Mzy2em5DgLhf2uJg0FSvgzSYpsWg7BsKykXixThCDP0SKvGARF0kyZ4ylZ4XVDxhn47tfn6rtQWIy/TU2XeIGm6JIowHIrJZKYoyn80tBlrLQsfumf2HDcNF6Wwsm8LCUypMiQAk0IeJHwssIztia7zUfdGklL5x3ku+2ByuSAx0EDmUIoM+RPwuocnwh0/QV0ULccYCqSOl7XcqymcdLfWLihvUvANquCBZkr4rHERwLSsO+FIwiGFbGFRPHzFFemsJ3E8AoraQuVi+63423jDRNxrE2URIYWOU5gKJoi53mmLHIkg79t2rY0zLJNTK4O6j7YFRx0KUDdzHXqTwAUEpBXAtRdIQKLBlIxZllunmMpgWM4mqbmJZ6Q+TmJuaRxs8hgXNHMu34MWFaCdy1yybE4gZvhmEsriWZKpoto6EG3cp6lOVJUPpwhSqw8Q/KcZs7Q1BxL4XtQJdnUNdd3gKuYHNyXxDuDYGqUwM3TJCsKNMuUSaJElAmK5EVBM3Qbe0JWIdzolOV4luMYzFhYmvGIJimB4/Ga9aBiY1eawy0CNNw67E8PVicHvlyAugG2qZrksbqWozVNo/7mvuv2dGCAOgJ2M7lrKOAFElEZae9a3LsScUFgSJoRKJIjSBZ3xWIEnpMF3EAdf9BlM96lGxru3jqrEIRGcVKZF2cluawqlMSTpCyULfytSLqjajZ+HIsM9NM46GcCKCTrL9rsC6jHblsoY0GIVjVW1T+anSUYmuUZ1mWiNIHNJl0gkMZi+8ZWsAkOnReAG+KGSJalGKasrySsDS7qBqAheLNkIslEouGS6Ui6Lem2YNicZTGWxVkWa9u8bXOOIzjO0hn2wzGcZQmGJemr0EofCnYfOEjV3LUFYIWB1WZds3XNNnTH0B3aRnXxZ6tSeV8q708PAnkW0sLKRos5pn8BDhpKFX3NQ8HmkVjzSH1ypKZ18Fv3HcaWq15GloYsVzPE1bMfIPEVxP0ayWdN5oJGzxv0/LIZ6eIqpPGInUHURUTOoPkSmmatjxXtQ0v+EKnTjlI2dFE0bcFCoo4kFWGzwEK4bx7gSdf1Uqk0MzMDlcCQFw8Vv6IoQgrzujX6kuI1wrxFPCDdHxrcQ6K0Zqjz5RIj8BTHs7I8XS4zokKLIi2KvKpqlg1rROkI/e7MpV+9cfHEq28Pv/CH3slXO4Z/eXDo5wcKLz3V//xKerL/Z4cmX3v2yGvPTv1mGT059sqT4y8/Nfbyk6P/9+nRX2Aa/vnTwz8/MP7yMxOYnp185dnJVw5MvbqMYD8c88zEy0+M/PLx0VWo48RvV1Ln8d8+NfzLp1ejg+MvAx2aeOXQxCsdk692TL765JE/RBOdSwHqLli4emzpLwLQgj8+GGwZjLUM1qXzNW19N91/kEe2qs2ZHKUyPCebgkYZzP+VL/WKH3XpMwXxj6PiBxMrSb94fCWZF4+o7/Ua7/dbH46gj06gi6+i2ZNo7gNUmkHzsxZB6AylCoys8YojKkjRsJ1sQ48FbGC5a8HBGkucO1h3oToo1lhYaW6BN674A5n6XncGcPfLPCOUPtLpi7gZLDYsDEVTsWsdIULD3h/SQX+4yB848vId+5+69tZc4HupUNPTlS2dVfHDVfHDlS2dFc0dG5oObWg6BMtlr5j7r9px4Ko7D31tR+fXdnT+w44uj9wIpJualBwMJwfC8d5ovKempbdmZ2/9jgGghp35Vck7IHpXfyhe8CVXofW7e1Ylf7KwKlU291e1DABVx/Me+VL5qkX2ifME8Iqal2lp3OgvBNBkfyjRX5Poi2UGIm3dN95/gENIUufE0hw3W54nGZJ6n79YoM/uJ05lhPMJ4fTN8unvflY68y3+zFbh3Cbx3HXCuZukt78jvf1v0ju3c++ktYsHtZkTVvldh+MMwZYEm+L4eXclO9IdoihCDRMwVGge5q19A2VJoiiu2R8UVvngeR761gLjlVjKZueES+el+QvYbnWwViG7jslfvU09c+wPN/+oZ+POhxp2PrIt+ey16cO16e7/fVfn/2rJ/316eH3bRMXeIxV7j1zTPnl16/j6tomVdE3bhK91KtA65Ws9Wt16vLr1eFXbiarW5yvanr8qOYEpPnZ1fGRDS/Ga5sGK5nxl02AgMRWMHwnGj4QSR0OJo+HksWUE++EYf+LI1S3jX0usQhW5Y6vSqgd/LTF+TeYI0Ibs0Q3Zo/DeytxUVXq42hXugE7QQUNfUqgTF82lcckHziTM9Abauq6/7yCFkCCVdZpVyhxDCxzzjnLpsHCmiT15s3bmn83TG50zIXQ6tGy23wpYpwLLZvO0D/0xbH8YND/wa+9WKec2iGfXc6cqqJNR6d1/lz/Yr18smPO/MYj3JeIiM3+xNPuxpsosy0KNGqyF7LjDiwQBq9Q0DdYHW+cWSK0yQXGJKIoAUGgJJvMcO/MxUrCKLYua4a7e8tp73P6un9Xe8uPYzsdrmzuCjZ2VOzuqdneH06Mb95+ItY5HMiOBRKG6eaC6ecAfHwynh6PZ0UhmZCXF0oXN6d5tqa4tqe7N6e6N6f6GdL4+M+hSvi49UJ/ua0j1bEoc3pLo3Jo4VJ86tCF58GuZjquynVdlO6/OHV6V4L9fy3Rck+yIZfrq06sQZCivnFc9uD7dF27qCDd1RJo7I82dONzqUijeHUgNVKcHPXQGs0OhDKYvyc2UD2T6gxm88mc4M+Br7d3+o84yQizPObxp0obIqSr/jjN7UD93m3rqm+jcDej0FnR6Ezq16bPN2423vqmd/pZ+5uvWuc3O+XrnfC16u8F5ezP64Ov6uzeK7/wT/fbtzHs/kj7OW6Xf2vSHhhurAiYK7ROhjg28np4gh3Y6pVJpTQ4KqfIQvwcdluM4UZQV2ZifZ0nWUBE6eUHed/DY5tsf2Lzr6U2J3mhLv68lH8yMRfc8V7PvxWDriarkeCRZjCXyNfGBmvgA7oyQHKxLuZ3kk4O1K6g+2b8tcfjaxMFtyYNbkx2bk12bUj0Nqb761EBdqrcu1bsx2b0x3rk53rEl/uyW5mfqE8+E27uq93VX7+2t3tft29fn29/j39/vv7sXZtgD/63e2xts765LdW9KHN6UWD5vTfdtTfesnPEVk4dXzpvTvZvT3TBvyeCOjVuz/Zty+WA673MlOxbu2SFw1HvBpL+wiMfZTLmBYHYgnBkMZQarWge33tM3ixDJyCaFjLIl0qpKn0MXn7DOfs88uRmd3Yje2oJObluFTm1HK+n0jeLvvy28/h35zRuMU9vRmWvR2WvRua+jt7ejs/XO2Rr1VEg81SCe/2fjgxS6eMCZ+xkz/w40WYbWNR4iPcsJ9kCHuXK5vOYiCtBgHNb3hPoNjuMYUb9AWmUbvfqeeHfnzxpufWBr47O1jZ2Vtx8ItxRq249uvPulUO7EP+wa+l+3931td9GXnvQlBkOpQjQ7XJMbiWSK/vjAhl1dV915CC/ltoJqc8WaRF9NojeSGAgnBwPJYX9qpDo1VpUe82WmfNmJYGYMlifEKcYJDPpQt4d6NAAAIABJREFU40C4KR9uLISb8pGmoUjz4MoZ/htuLAQaB6Kp0Whq+LPP4fQoXrFzxVzVPIj1zpZCdTzviw/5EoMwu8tlu6qni85QrhjOYvqSOGgh0Frw5wZDmeFgZrgiV9x89+C0g8qkocwhdRpxJVUtnUUXHnVOf8s+GUVno+bpjcbpa1eSeWb7StLObjc/+IbxwTfs97+B3v0GOn8jOncjOuPS69vRG19Hb34Dnb4Jnf0mevsm552bhHeS7Pxr0BIHujxAh2WveB3QaVmW10V+neXgQCb2opqmG9J243Y2bvAuypLA0xxLMhRNMwLJarMCXjKw99XZ6xKHIrf/NHTnU9vahmuTQ7HMaMO+E6HM5IaWkYr4qD8zFWo95k9ObGjK1+6dqtkzhlPO4FG1Dsfax2J7x/1J1xfzydmfzIfTQ+E0BkQwM+bPTPgyU1XZo5XZo1W541W5Y9W5Y/7sEX8GIxU3skuO1LaM1jWP17dMADXEJ5eR96+65vHalvFoZiqcnYpkl8+++Eh1fGTlHMxNrUrQT8+fmQAKZCddGsf5qYu8M5TBgfgvFaD5QGs+0FoIp0fDqbHqzOi2fUPTNioRijxny9MmW1aV8tvo48edM/+CTtWht2vtc9uM89evJP3cdStJO3+tcLZeOFsrn96ovLXVOnmt88a16PVr0R+uRef/BZ35Djr5bfT6N9DrW603YtYpn3z6eur8I9LMKxZ3SRUoRaNNvPoy9kPi/FHbdVwblqXJssSxPEcw9DoDh8cNvEC1oSLNwn5Od30M1V2OjZi/MHvxXXJ+juVtHqGPdbSlpRMraom+GF5BC6cAL2akLzRIgszfhTl9mXOAF/DT5yUScLGWaEnHJaiDw2fGp13INcYLzCU+K0XcDGV472ecP1uS8uLdLn7elfxyyUf7RDzpC90fTOcDbX2h1oH61ER98mgkfeT6vYWyjQhqXixROqvyvG4ql9Bst3ryB+j0dejsZnR2u3P2us9I9rnr7HPb7XPbHfdd6Mx1C3T6OnTqepduRKevd3duR2e3oLObnNfrnLfuQB++gKQZA31EoI9JpMguQC3e9YErCC96gaQ5qnShNL9uoTeXpSBdQ6q7zoCFc4Jwb1NNkWVSxKvVl1UHvV1Gt//k+dpE/xf6nX518j/jNxDM9IfbesO5vobkVEPieCx57Bt7BkkH0ewlrjwtsyzFy4p80Zzu5l//ofXmjejUlssg89D2Z9w4vQmdrEZvbkNv3+cQL2joPI/KDFLxggKWm7cCORwWzlYnOGqaZde57BKnz+GsHH1xFQwbc13VNAh6TjYUVkOvvDW378Cvgv/2WG3iSq4TX4zi/BlB8Nd8Kg+g9YnJ+vixmsTRf9xboBHihFkAKMlJsvSxcamL/f0PjNevt97c+MUC9NT16M1/Qq9/Qz23jb+UUMVTJs7QEVmTxyLeTe53Q484eYOXJUKS16m2qFuyrStI1ZBi4XxJBWem4oW4NZWURAmhNz/md97bF/nX+69LD8W+AuiVg3IPoHXxidrmI9H4kZv2DbEIiXJJZkqGhLPlNXXanu0V3rjFevNG563NXyxA3/om+v0P0Rv/JJ/fUH7vWm5+2DFLDpIERTY0nGiJQaiJjqZZhimqGq+q63ipzEs4Z0LgFZlTFE7SWU5n6YsX3hNVRULorbKWfGYqdtvDW5t6and3R5N/ORXqr5k5XRH3hj2g7X2hbG9ty3isaQoAijU9ncJJhqapmMixy4gYVE7dgU5/EzuJ/owCfeWpTv0j+t130Zvfsc7X0edqqI9uUdkhR5AMHgm8LsmsIM0JUlngdYGzZQXHKdcxzCWKnSsz/DwjUZTEUKxMzMnEDDH7kYnQyRk+23kstuun0abO7e1jwbt6Fk2ir2B6BXwDHkBrmkajuyciLVPf3F/kETJtDi8MadsG9utQiC5qZ3ags99G57Z/0QC1f/dN9NY/obe3yedD9Dth7kLcmHkPUYglOEYqlfiPy/xMmRIJQtE1xzLQOhY34JufZflLrDpHyyTFSOVppfyxreDEtnt6j/tvvS+U6A1nR0Lxwqa9k1cE5/jqJuEbWArQyK7xcPPkt+7GC3nZSACA6jiviEJkYYGDntn2xQL0zI3WGzfZJ7+Bzm6yz0fkcxXc2W9r743bpWmhTHCSPM3OzgqlGXZ+nqSwGWSidTw7TXPlOV6e5o0ZXidYQaJnZWpak7nj//G77+47FGw6UJ0Z9bUfi+07HkgNffXsr6BvwANotHFkKUCxPYJzfWwV9zMoo3JeOnnbX0IHPXM9Ovst/eQ2560adC7snAnJb35dPb/fmnleJi/JijnDcTMyPSvOzDNzGKA6WscQFxmWeG+emJHtecX+mKAMXZIFskwz/7wzF7r1/mh2uCJ3NHjPL//PXX2hLG7/fgU9of/htxrM9NfuH4y09seaxyK7xkNNEzftGwIR76i8o2kGQrZVQuW8ce4uzNi+YBHvnL3ePnujc24bOhdGZ8PorevQW9/Sz32LOpdGwjscrbw3Tc1IEmGW5/hpXLWuo3WWys/MXCJknTDRh4xMGTbBMYwkPdE9tO2HbZuTXeHcxN81jfn2vbQ+MVyZxLU1/8Of+hX08YOZ/ti+PAA0unsi3DzpARSLeMPAVRguBzXO3YX9oF+wkeSc3W6e32af34TO1KJTG9Gb16O3brTPbxLO3+xQvxDZuekSMytoZYUucyUMUAut00VxbmZWttE0L33IinOaRejOr9567+u3ttb98P5r28ajrce/1jRamT1WlRv7CqBXEDrxwhKZ/uie/nCuL9Y8VtM4GWmZAoDqJuNWCNomNpJIRAzqZ3eab9yAvmAd1Dm3zXyn1j6/EZ36R3TyH9Fb9eh0LTq7XTl7izLzjMb/luNKFGeVGINiNZzf5OjrSpfmBE4UFPWdi5dKqnGeYGmEWn6a33rXY5ubuuuSYw3tL4Zbn6tIjFVnRgI5HLq8sh7S/+S7BT9oKNsbax4DNxNY8apO4dAMTsK4DFDj9evR6a1fqJHknNtivlODAXryO9hjf6oena5BZ67Tz3xf+CBnsWO2Mi1yJkUglkOGpZo2u46YJg3ZpElqjihzjvOBZP7qY6nmzgc3p/KbskeiTeMbcy9s3vO8r6XgTw+GW4e/AugVhPhgpj+Y6w5mempb/j97b+LW1J32jfOH/Lb3feaZTq0iECBA2EVkkVXrWq1LW5UtCwGxYzvtTPtMp/uitW4gIoLgbrfpMp3OdKZTBbKck4RFUdmz5yTn5OSs9++9z0Gk1enY9x1aez3muq/vdRICxuST+/u9t8+nR1d3Nl1/TgUow3pwi1e4hnGLnzkWsz/5YwCUKJQcuZIjHz2opQLPoFbMG/BEZZB8XHDvB3ZQRIInYCLA8DQjeuKAgxjFUT43gBAByQ1Qe+BiSs27v9x6ONV4KdN4KUt/VtfQlVbfltp4PFHf+jP6eB681OTGtqTGgxrTYV19T2b9uQzD+Yq9nSGlksRH/DxN43B8bEKaPMranviRAKo0l4CtVAFoBVhKwV4gkMWUbU3s+u8gchloSowgf02QoQKcOw5E5IzgQyilzoJs8dGpO36fau76H090L6n/ILfp04yaHu0Th3P0bemmtoT6Q8jv+vOp9f03f6nJjW2JpveSjId09T1ZDed1xgsVezuDOPKB1BVhny9Ixxj6hjB+OGrdjgBd4DMo2NU+qWKwlYG1EjP21jIg8iWyMGpfGyH3gO8LiHqBx94RZACJBuIwVpJAilB0JEgDHPmz9ZHtLy3Wn8h69i+J9R/kmN5Pr+lMfupgtqk9VX9EU49Mk//NP/Wf03/f1J5oOKIxHM3Qd2bpe3Smnsq9HQFsFvH7Jkf8MxO+gEQFJnEmybaJ71sO9mVgX+BiEmK0GMuq1kqwVoOtQiawYU9wlIetT8LMOYiNKSw0MBnwzzCBOAH596ICw7A8jHJQ+vR7i+v3p+89n9ZwOrPudGZ9d5q+U9OIoy1pBqQnflDq/BkBVGvoXL73g8SdxxJrDmTtbktveK/66Va/DJMzFE2NUp4bYR/QAX7m+ptueyV2igxkgW0hi0lEIRD4BZDtZbK9QlnLsJmfKKatyVGynHO9BowL6BBI4GNCM7FAHI8UcWGQkBDhr5OQbX5vielI2tMIzbzarsx6VA5e0twe34S9yboHAP1ZHW+0hq5s4/ml29sW17yT3nQgtfa1tc+0+0SY9nBUaMTvvkZ5gPbB9Njr084SsOdhbnKhAWovwJ5oe5lElElq3t62WraXxuyJvGs563gWgl8DiwB1h/3TrC9OQJlqCmQIC3DkT0OpdW8mmttSdp/KrO/OqZsFaHzTA4D+LJNrWkNnrumctrYztak9+9njOv2+utcvhJHoCnzBq2739ZAbGL/oG/uDz1UEpDLytqBbPHrQfBWgsr3iFkArZXspT6SKQ8WU1QiTl5B8U4KZ4Iyb9cTxEBSQ3Bm8Mah/83RK7RsJja3Jzd26hq7sWwBNaGpLUDzogy3+Z7S/46yivjO9pjO15kRiY0dKy/Hkp14xv3MxwEAgwLuDNyfc40EvxPxM6OZvKVchOIsA/eitsY2FuJgFaAEePXFnL5WIYtzoiWKJzJaHyvx926PXjiL/pgTTvkk3OxMXk0MiCJwEzmmhsPYlnfHAUtNRTVNXmh7dp64BhV0SzW2J5jatsf0BQH9mADV0ZNZ0ptefjG86tbT5RMK237/Q9pnbCzOTgZnw9JjfHQwAH/Sz13/NOPJFRwk4y8GujhAtDEwRoLlAqACtngUoUSwTRUCukFyV/r511OBLwLuBkz3+KW9sGjvqBYBgDC78fSR549N5za1JpmOJjZ1aQ1eGvjNDjwDVNLZpcPhf1Rz6WW52Py9g/btebZqhI89wMtd8Jn7P+cQ9vRk7X+34mKApCHoob4waC1NUGCA0Lo2aWHsmSxRzRDmG2AvhO9W/OQdQa6Vsq5aIMoQmPlgIZBlvL6esFUHnHoiMCFQYpYQ5dxwrxmIAbhZeOHop9fHf5O9uT20+EW84kYJDvZ0Kf1A7FiQUgP68hSt/VvHNvwWjaYb29J1HUus7/sPQvcjYmVPz2md9k2IUmGDEL/ET0SjOU1JDcLWG60+lLCsoa6lElP5YAF2NgTwCNB99KlHF9pUwZDE1VA++y5GZiUjETXGeuJgoRUSY5mDbc+9l7nwlp6k98+nexQ3Hb6ljoQdNMbUppqiw/ff7mP8tWPlJ/kiaoT2r/mi68cRDpt6klt6KpoODE7zC0gkBgCk+xnECRAZgeDt/RRMYWO61lAjIvLAw+7u9SAFiLiISz6CrZVslniiIHHzEXk1/s4J3LY9efRLcH1Pjg7Goh4n548an/JQAV8bCKw0vZ9a8nm0+tqT2SJK5O7GxMxGZ2dq1RsyAao1tKSakCf5J3ugH/+j/3juQZmjPbzqRuOvQosaepQ3tu17uDSu8BxLN0ABuMYqUwt6Pxb5K4XKCv78g4qr+sQBaJtuqMVFvL0WA2nPBUsEPlNK2dHpo3fjAG0C5kAAZ+LgZT9QXg89cnpwdz2fp92U1dyzZdTS5uSfe3Bnf1KFpRICqHA3Jplkywf+9N+vBb/3474DW2L5ib3eq/kjy7t6Ht7558KItyqEsEnC8Ip/AAEzBZAf0rYQ+TaA/P+ysWGCAqkFSPthL0X1a1VJnjsIJVSJZihirlhmqnrT+Rgr+A8QgyBDnD2GC6dAnluStz+aaD2eaO5bWtmmbe5c0dS5p7kg04/6u06MlmzoUn/rAif5s3gGtsT13z4ncPSeydncu2fRi/yiP4+cMyhtGRE4ECjirNPQK9JWANS1syQs7MO+zkFu8mgfNx50dq52rwVqB7tOeAwNITsbZdMxg+TRh4PyXFI0XiAuEIChDzesnU3f8PldJdmoNXSnmU4ubOxft7khQAJrZ8ACgPxtQfstPm9qT9YcLnj2prX17zdNHvIxCg4RkCWyECQF4gPqEtTZhZzuZHbMvi9iXS+SCHUDxDKoAVG1JsZWBZQ32i2DtKkepsubx9hzWVe52bqFnjqAOUQzi/EEIyZD5xLPZje9km48l17VlNp1OMp58eHfnQ3uwgJRias1uaMtsaEPhHzOSBX/rLXgQM93P74CpfXHtu5mNhzSbn2v90B6TFOUVpGcXoxEPwChMH6cvP4EAdRbIzmWMLUdWauUL5UTxjxeg4UWpAtDVYC0CWw70pwCRLdmXR51lnsFq/9h/gRCACMQFQ3DNBw9XNxQ8fSTThADVmXsTDZ0PtXT+ck/7kuZZgGYrAFVOpQ8A+rN5B5JN7QmGI4m7Xl/d/PZVLzLIRQOSoFB1SYwHWKsw/Er0ykbFgy6DkeUxq25hAYr5AQWjRAHu8gPr0KzFCNC+eHDqgCyJkuW+4aKZa40I0BDEMVH49LI74bE9ObsP6cztafrO5NqOJOPJ+QDNqW97ANCf476RbGpfajqaZnin4wtXgMX9XWIgHOQV+RgveL9gbL8W+9cjQK35MLqCs6ZhJmjh0ky3AaqwlA2sg/712LNsy4K+X8FgKhAVUbLCdzVnYuhJDJL8EMfKcORcf27tK2kN+7KaTmQ29Tyy/Uhy46lFuzsX7W5PaGrT/oy2eEyK3Ta1dVVhQkR6xNsyDAp74w/iVUwxzhI+3iNp4z0+X9ExQh5JlRfyHtauFENPiqEbf8WIKeo0Q3uaAWvuafrZwgrOymFCsB1pShvbEureqvrNAR/AuBcL3CBCJMSJNAXSDZjuCg1sk+0VMLAciZVHqxacPMxeNMvGqLSMzPYsW8rAmi/3LYXBLCBLYmRRcCRjwvkYiFMI0BkJfnv0k9ydr+QaD2aaO9KaehP13QlIdtqFHQam9jQDRkgZBmRdvA8PoArOlD33Vso2zdiKdit3qzF1JjZ2JTT2xDeejm/sSWjsTsC792SJjSg0jzULhab0376qHLxaA3Y+3NOqP53c8FGy/gOtvlvpfmzN1Ldm13dm1/UsM1zINpxZ+tSRJH1r3vNnUp4+8Yuaw0mGg/k1v7N4gxPczGTkKstTqI7OAUjUOHnY6zIzw2XCUAY4csFWAv1roH8dtrgvoActxrBd+SdksgCNKMTxD2sZ0t7al4Ndy5JJkZEsn2tLeOQCRPxx13loOfRh3q5Xc42HdE2d2uZeRKfxlMbUhe0whnY1Cao1tt2HrcqYmkXXqMyaqgA1tmYYjqiWZmzVGjE7pjF1JjR2xyNGEaCJ+N27V/sWH68RkfpvNKWejOi8R9Pqe1IaLqU0XNDqu5HwX68CtCO7rruw+UNd/elluy/ozKd+se2tJFNr+t6uXzz2TMeXfRTSE9McUMGw2ztzMxaYlIJ9084XAsNb6ZE8YVgLzmw8CPatg771CwzQUqWRHgtIMpkvObNkR44SLVXD5Ur8kpAJvGMxO5wddG6hRzogMhLnpKHhjbP5Na/nGA7qmjpTm3oSTT0JisNQANqWYZj1RvclQFXv2K1iFIteCkB1hkOqZRiOqDBVy2CzO4BJqdnew6oeGJRtVN1M74d1ltg6zYBb/K1CdHt60ylNQ3dy7Wmd4WJ6fVfCE/uW7Tlqav9gQtEJiink2lPjHs/NQWAGuJnj/kE9NbiWHSwWXXlK7bFwlhN5Ad1nEWIRJz0qMVFPFkiOHJnMxWjJUgnfVIB1JRBJKkADjs2RoVYI2eOueGDL79rzat/KMhzOMJ9MbepJauy9G0Dvx1Gk5FuuUdmLO1NM7VoTelCd4VCm4T3V5pCqgjXD0KoYfvEyDD/9ikcRk+IC7mFNMx7RGffrjAcyDG1aAx6LExs7EppaE5paF9UfSjJ2pdSdyTFcyqnrStn8sv7A+VGAoCLoSzEgczAz6kbJBPZi5NpuanAD66oUHCsx8Ym9GrlgzwR79gLPzZUiFlWA4gjyLYBaK+V/lCNAyRTBuTQ2nB0gN4adB8D3TdwXN6C6+d38hv06w5E088kU8ymN+XSCwgOvnMHnPCgCVAkR7qMkiwLQ2xt3sqlDKcy2zgfoHFLxQn9oVglJ36oy7f+0a4bhiNbUmtJ4r2ua6VCmYX+m4YBCI9yV0Ni9pKlrUUvb4t2tD5sOJ5iOL/v1+5m1HQmP/rb2pZPfTARxwhgkDiASREfKe/zS9J+Y60/7bCtjrhLRgc3C6NXseUBkgCMFSK3St7FwufpinDa2VoCtDGflHDnKFl8E1grp61IEqCNNdGoQoPZHQ8RrMPNp3CUXm1/zWp7xoM5wBGViGk8lN52ZA6jqY5SA474FKB4u1ZMl7uCmdnWXV/3o3F5/6wLlHxRru8d1Qb1smrE1xdSm6EHe06o1qmVnJRto7Io3dykFv/bFu9sSW44nGg4v2fZ6xhOvNr1z7vKNAPIVA0o+cwIwPkVEmh2TJtp9A2s4Z4FM5qOztJaCdQU6TlIrksniQgPUVoxn3FmAFikkDkppwFom/KMU802ETnamCsN5AduqgO13MHE2rscW1m57Mc90OMPQmmruSjR1pzSfTTScTMEshroDqmfQ9lupk/vKg3ZoTLPhzlyohBs9hnS3DfNNtwyTMmpe5t5WJfXToeSD/v2rGsAlNnaovWP/ctUYe7T1H6TVfZRiOK0xdSWY2+Ob2hPMSo+EsVVneC+/4Q/PtF+4ynA0ekwWZaYliNEgUiyIM+A9J47ujdnKYWQFKspZCsCyDAfliDSR1ApElkDkLmyifhagZcq0cfEsQMkCsJfyXxeBpQzIXHBmiEN5AWt5wNoC4+1xHQNUwmPP5za2avWtKeZTtwDaqUZI6GYwKMZ2egSosevWR3W/wFQVfLlzVaN7JcGEW6FqiabuZGM35hHvzZKN3RrTAlqiqTvRNPva5l7k91wkGs8l132BZjiLyU7zoZTG99KMuCekbnuj3Pzekc8HvIpaRlimWTGK8m0ioLqQNA7MJ9P9dTFyPThK5W90iqJcPliyUR7Jni4SWZy9kLMXL2xHPQJUSSrZKmR7qeDIF5w5yIRjL1IAWgHEMnBkS4N5IUtJyGKAsf1xe7v7s+r355iPpTd2PLzzaFLT6aWGk9rmXi3mmJR98BZA1fTK/QVQU3ti7UE1Tk+oP5RY35bajHHeYv2JJaZTS5vPJu65FL/n0sON539pOvtQ47lHmi4+Un8qwdib1Hgmwdi7uL5rUW3n4vquBGPvP7PExjNKAvV0fOPpJaZe1RYbezQtF5J2n0fR26azS81nlprPJDSdTWg6u8TUm9h8LnnPRU3LhaVm/N3E5nMpT1+Kbzw99zT18SWm3nhDT2LjmSTFUJVPMfWVqA/OrbM/NVxK0v85vu6PS+s6UwyHspv25Te+lVPzWtbjL/7u6F/+Nox6LiEZPAwlgCQDhEMMtieLPuD+yFzfM9O3grqSCUQRDFbCQD4M5IBVh1Uce75MFPNEJU9Uy3gkXbgzqKKfZMFYXraX3QKo6rarMHiyLAdbtkjmxJyVrLM+6tobZz7Rl1n/brb5uLax81e72uYBtD3DoEQS8wA612Z/n9T9cI6v8VhOU3tWc0eqoTW+9lB8/bEkc3fynvPpz30c33z+/6vr/n9ru35hOr/46Y/j936S8PRHiY1n0prPZbRcSN99PtnUqzH2pDSeVq+TTb3fMZS02302efdZjaLBrGk+k9R0WjX1kbm7cxeL6k/EG7sTzb0JjT2L9ScX1Z9YYuhS7yaae+csAc/NPQnGU6rsHSrfNZ5WLcXUm2LqTTb23MUMpx9+qiuj5VLR787lNh3QbN2zbMczxtc62s5fnqYgFAWWxxMn8nrLivEsjvD6/0rf+E1ocDXjzBaJdIRmXwEM5GIDkSULi5zWMtm2WrCvEew/AkCL8KyJAK0QHAW8K0dw5iClrb0KA3zLCrDki/ZswbGSdz7BDRrjdh36W4b+sA5F+7oerjme1IQhvNbco6To5wMUT3v3IUA1u/aj1R1MbjiCyc7Gk0nm7qXm3v+oOf6f9V2LTKcXNZ1b0nRusfnsI41nlph6E+o7tMaODPPJ9MbOFH17csMxrbFD19SVZjpxV9Po21VLajiW1HAsEQVz0dS76o+SDceTDcfnnpZqOqEKk2r07Yn1bckG/PKrpgg9nlCv08wnM8wnM42dWYZZy9SfyNSf0DV06Bo6so0ns40nv/sjY1tG04GHtz3zP1brM3c913L47B+JG+4Y1oZkEWi/5LkR89/gqRmB8fN8lAHJB96/hJ2vTvevCZH50nAukBm4v3+dgb7Tqm70ZTCwXrZsEuyrBaJiYbd4e5HCqlwMlmrZVik4ChWAZuEub6tEgPYXw8Ay2ZYrOooF12Pi4FNxG17/HPVbGztTTN2L6zuTmk4nmrq1Td24vxuOZOqPqGfQFON9CtBU/RGduT3DfFxjaEtoaMOikenkI/XtS42dSeZuTdOpBP3xxTWHl9QeSm08nvd0l+aJ1zJ2vJlduy+r5p2MHW+mP/VG5q638xoOpGx75a6WtvPNOdPueEO11Kde1+54I23nm7rad7Lq92c3vJtVvz+zbp+u9h3tjjcyat7Oqt+fUfN2ypOvaba/kvLka2k730x+4lXN9leStr2sWsqTr2l3vKHb+Vba9tfSt7+Wtu3VtG2vare+MmfZO9/+juXseien5uVHX3zj2bMXP77hGwXwK8dNFjk+JdS8jOFD1CgdGPXGPG7WNxie+MhjfdHf/1TYtjLmzBOILH5AK1/JBEsOEnPashAuA9XQ/zgMbJIUJgWcYlvYLb4QLN8GKFLa5qLmrKUa+sugv1C25UpkgeRcJQ5uiit9/jxKC5tOJjeeijd241bVeCrV3DUH0Ez9kTSlEK9RTvT3Wyo0oa418+ne7L1nEhraFu06kmLuynnmbM7e3gzzcW39Qc2ON1KfejVz5ytZO1/SbXs+bePuvYc/er7tjy92fP5ix+e/a//0d+2f/r7zi1dO/bXtc9dd7fedX/y+84v/OvEn1dRffLHj89dP//2tc9/ydVdjAAAgAElEQVTsv9T/3ofWQx/bD35kO/CB5d33B94+f/nd9wcOfGDZd7HvjTNfv9rz1Wu9f3vr3Dev9f7t1Z6vXu7+yx+6vnzl1F9fP/33t89f3n+p//jngx2KHf/MpVr7p872T52/O/rxS8c/f/v0121/JM98PfYJGfxqlPtmgvlf/JhewJE3SikRRXF8QxZjLAZDPEBU5qdmhJlhoAnec27Kvvfml9WMpRKGqyRnCW/Jl6x5SiCi9AhjIF+GXLID67G53V6EuacF7Qe1F6Gm9yxAq3lHEXpQldIWOZer4EoFXFkhW3NkMl92lctDq+Oymk5oje3JJsyAJjT2JJp7VYBmKB40W39oDqBqyHlfATTZ1PlwbVu8AeeklUnUzoyWUymm9vgn3tTseCOn9vXqPe8Z3jy1//zf/mgdG/TE3BwOWPsFCCu+JyTjx4zCpWrke7eVUXDwnRUnzhjwcxD59k+V5A7MPZmS8DlBAcIyPhiWISTiXUq6/Rz1n46o/7TyesLKGhQgIOKveznwRGGagekITNO8m/aF+CAjC7QI4ShQDHDY/KFoWEajEJrhZvrYm+fo0XeCV5sp12bfPzIlYhkMlivRTykMVcBgicKkrHZpKHUdtUGEyAUyZ4EBWqjktlQPigDlBnP4wXTJmYX50f5VcKUKrhSjgydyJFeRPFQWl1R3RN2+E03oPhPNvRpzT6q5ax5AD6ke9D4EqMbUqd17aYn59GJjd0rLmeTmnsU1hxc/+bZ255ubXup5qedvXw4H/EqKGpMtLBMOeCfGb87MTPn9/kDA5/P5/H5vOBxmWUbGm/idFWQxHAiGA37KH6D8vpDPH/J51ZXyB6JhSuJ4bAPGiEQCSZZ5TmBjMs+BIApslA5RIZ+X8gfoUJCN0AwVovyBkM8bCYY4hgZRAlmSZVkC/HclECVJEmUB5dEl3u/3+wLeQCDgD/qCwWCQClAUFaaCbICSIjQIHMggyyigHo1COKzOcnBSxBrzdgWGd48PVMxYstkhzHtjlQi71qvAUQWDFeAsFqyFsq1atq1Wqo5FQGYBmQ6kTpkAXlD6RRWgRTCwWratvgXQNMGZhYyhfUrLyOUSeSAbiGxwFcBQUdySHQdSjNihnNDYrWk6pwI0pfGEAtBDigf9UQE6l9G8lSjoTMHkq5J/xWQ7dvgjkYSpM9nYozFi9ucRw6mMlksFez9K3dGW9NjrT/3hwulvplEyFYASgOLESIymaK83cG1q2uWZvB70TNFBb5Tyq6sQDYPAgszf1SKBmUgAlS0jwSnaPx0OTEZ8E5R/gvKM0aFpmVVq3XIUK95CROJCwIdBZkCOghDmwp5IcCoanGYjnhjljgSnKM+Y330j7B1nIx58Jii/CFHlVxiQ6Dnj2QAX9bO0l6ZmqMBk0Dfu99z0z0xy3hj6bUweCSDxKAGMSusCMO7I5F+mnW95SCMztFEYKeEH03kiAYbT8bg5sALIVeCokiyFvKUAtWBwLH01ljqJAnCkgyMVYaq2aS7gGbRQSRoUKkHSaoEs5Z0Ka71Thy0j/ZXwTTV8U4Gi8/Y8cObD0LK4xNrDKcaOpQ0dS01dKbsvYErF3JOoP/aTAHS2fa4Rx52TkSm3M8XQo204p204l1zXqTW3p+0+lLp7f/ZvsPv4P7adSmn8LOeZDzObelK2t+dt73iq5cO/XQExpux32MAjgixIwEcgMiN5ronXrjEjYZZiwzEmFI0EaDrIRCmWo3meEZSPWdkr8fO+ZQBUNBSIBYPRgJ/1BaMBX9QbiHp9Ue9UYNwdmYkIgRgwAjaz0TGgInJIgCgHsRgwlBAKsr6Z8PR0cGLcPxZGDiSfNzIzE572M56wSAlKXCNjaHPbZCRyQ6MZP834I7RPtXDEixYOh/0KsBGgMZA8IA8D8xcInvZbn4vYDKxtm2Bbhz3ImBJXDnzIiaA2yRcjCBTwKaF6qVKFL54dZJul91hQ96nOe+TilBz2NM0yi8iOLNmhw+8GHkPXQf9G7Ey1KvPyZFqcymaToD+B9Xc154cAPf6TbPEIUETnLEDxvGvoSdGfS9Gf1ZpO5z5z+lc7XtaY9+U9dyq+/nh8zfmUhku6+lbN5pcqDIe7Pp9yU4rsOAvM9DTQfoj6gY1IPEPzUTcfvsl5b9DuUChMe8LhmRA1HaSmgxE3FfXRsUAUUzV3mgCBkNdHeXyUx0tNq+YJTXlCE77wFMV6Y3JYBFqxiIgUq2EewRphJYrmA6Goxx+Z9lKT7uB4gJ7xUpMzgbFp/013cDzIuFnp1ll0znGKEbhlNDVDUzOR0LRq4eCUYh6JFVASmPMCOwjBz4Txg7RrD2XZytvXoDu0FYOtCKOQgTLor4ABBakL6BF/YMg/y82Uj+V45P/Gvjs8+Dp0uNqUKaX+TcocSAUmGYjkuLw93chfpz+eYOxKajqdvPtsUuOpJEPHPIDORvE/zhl0botXLrC4qprW3BNf01r6+z+mmU8ueuLd7JaepNpjmu3vaB/99bP7ev88eJUCIQxBBmYYmBTAJ2FJhQFZUGp92NUjBkD0gjhDC9Mz3ORUbGIyNjHJT01Lbg94fUAzdzGGEf0eITDD+6d5/zTnm+J8E6oxMzc43ziE3RDzAR8Azg9RD9Az+K2IBoDxQ8QLYY8UmhGD06rx/knWMxZ134x5x6XQDD6NCyNZKxuCaBCNCcxZdHJUNWbiGjNxjR6/So9fZSbs0clPYpM9sYk29ubr9PAeitjuv1Lh/zpXIm+NnNsKEKPWWyoFtoWcc/+h0FcBik0qZd8FKPKLFIJFSSngJF0Z2LOATI2rePH9NEO7Rt+RZOxaajqV0nJOBehPlWaaHSoy4KQODhKhN0VuvdSm7vzffPjLLW0647niZz7MqDu6fPehzO3PvXP8i6sTVBQd5tVx4esQOD1wNQB+ZURMCR2iMaBC4JmBySmYGBavf85fPx+7dpa9eoa9eoYbPSfevCiPv6/evWM9x45cig7PGjN0kRm6wAxdoIfOUo4z9NDZ2LWL4s33pbEPpLEPhBuXuFH8ET10Fp82fG7+yo5cYobPRVznIoNn6MHz+Is3PoaJPzJXLzHXLtAjF+mr5+mRi5GRc5HhC/PX8PDZ8NB5augMNXguMtLmte4O2J8MWR8PWddGrOVR23LeniPYMxQnpAMiS+nsLMTd3FaGdmtbX9js5j0idW4uHnuaZhtDsUEEPWiW0l1VibPIA6tvb/Gb3/4yXd+aajiuMZyM13eltJxLNHVrjCfmAPpjJuqxdIlNxG1pegyMsCHX3JbQfCih+dDihtZU09l0/UdLHz9Vuvv93Np3s55q+Zi8zuJpDPzUmCdq90hWH1wd9N286uaCEYj4ITrNc+NOcbRbvvpbGNkuX10dca4MOov8ZKGPWO4jlgccK6jBksjwypCr+E6jHJU08XjU/gRj287YttPWbbR1i2Kbqf5NEcsmxvY4S26JObbGHFtZckuUeDzUt4Hq30j1bwoPPBaxPE5bN9PWLYztcca2lbZujlgej1g20dYtUfuWGPlEzPVE0Pa4377Jb3/cZ3vMZ9vssz3mtW7yWjeGXU+EXdso53bKuZVybg85toQc2yKO9TxZJhHLeGumYMkQLamyNRnsyUBoUP2STANCB0SuMutTpLBvlt6PACUK0UGqALWV4jcK0whKiIbzSZVKP55CKkamx9W3fpOhP5xmwFToI3UnUlrOYTu94eRPUurUGtsz9Ucy9a0ZeiQoxbKQuT1+96H43Yf+761v6loupNd/mF1zIWn922X6tz8avBYCEGUMaCQZiVzcodEJ37WxqUk2KlJuOjI5yVz/mh0+zrrMvKNSdGpE1y+jjl9FiF9Rtl+GrP8Zsv5n2P4Q41jEuhYLIwl3mjiUIhJZsi1ftmGKW7Ec0ZItWjOFgSzBohOtmZLttolWnWzPVk1J2SisQ2QukLmSLUuyZYnWTNUkW5Zszxbt2bwzl3Plxpw5qrGObNWiZFaUzGKITIbIpO061aK2DHBkgD0N7ClgSwF7KhBaxCUGGekKOnOARIBKKEdUJJEo+3Jf+E7VxaIHVVgb1K5QbAwtVVIHOQpAc3GXxzOJ0rBC5AOZE9fSbc1qOKAz4tDmwzXHUlrOLTWc1Ji6FGc2vxbfPjvTaMJOvAWyNENbtv5QTsMRVGsw4DRcgrkjvqktvrk187lz//Px/dpdJzO2Hd38zKkrk3IIwM2HwhKHqrg8REPgvhqV/DwErsvuz4SJd8XxveL1HdzIes5VzTuqREe17KwGVxk4FA4WnCFcDuQKcJXA0EplpFAdLJy32pZDXz7alTy0y7lwOVuxTJRIs+aDRREesGQrfWs52Fs5kAV92bN2JQuuZMHlzLua/I1OuqzDurM9V7DlqMZbs1WTiDzRjj+a/1MssVxOhys6bPVA2cIVQJaCQzHMdBaiEYWKsEsBVgvVscl73H9/hKfNAdReqnAzKQC1FSI9E5IwKjyMRIFM4PdK+Y4VxD132oZ1ZONRrbF90a7WeQD9Cdrt0gxtOQ2Hchre0+lb0akbsRk53tyZYO5cUn+04NmzSze/uqq59atRjgIICkJEjkaAoyQhHMGuHeqqH6ZvwsT70uBvBPJRkczhbdroQBrdnx+1lLPEepHYBOQmsK0Fy1qlxLcGrGuA2AiOjUA+BuSG766OdeBaBc4KxcrAsfKWlSAUrMuVukgewsWSg2bNRUVrjFeW44nKtmwWxAO54FihkMAXgasYLxwrZp/mWgGDirkKQTXncnAuB0fBbSOXAbkMPY2tQL6cD1dWwECJ8gFXK5X0SvmKUsjGaQolkFdwIKMrXfjS5Q+CNb4wVYlG1fIqU15wkULPpGCUxCkllE0iizFLSpbFnbTR2u0vLWtuT647nKA/oTH3pD99MRFjlO8C9EdoWEYpptp9OfoDOebWjMZjCfUd8fqu+IbeR3adyNrTW/TsiaKmV8/bRzEDL8puTyAmgk+Isdj7GAXhJj/xAW1/WbDuBEJJpFlK8POzrAPbRpHcEHNVc65qsK0HywawPHZPq3UtNjHYStAw2pizFYq7KsB3VjV7Pqg298hCXKDCUIVkxyKQbF0jW9bLlo2yZZNs2QSW9bNcXLOD7QWKW8pd4NLlDzw/KN79VtO+Ov5RpjCLFAGxTMIjU3rMkg5DRfJgRbivDK5tiztDMlk7Xyloak2tO5SoP64x96TtufBTjXykGdrym45l1L6TWvtOZtOx9KZTCXXdS2tOp+jPLmvpyWl49eLQjUkQpjk/DzHUdgowSowUARgWIxej138bsW+WkUqlEH1MXxUg8dDjYN0okau5oSJuqEgmqsC6Fqzr72m1PQr2SrCXoxEr55mK13kfz5xvmPUQ6ini3tZZ5Rc1Sf79a7FAlHFkBUdWc8Rq3r6Ot6/nbRsF6ybJulG2rpslNLQWY0+GLR9tQWVlfpD7VNjtZKIQuz/VlhS1u96iYNS+HAFq07JWrTS0QnRVU31rYbQh7sNhvsjwToH5SGrtgaSGYxpzj7blfLweUzy3Yuq5maQFn+rUGtuX7enK0B/U1LylNRzO2n0qzdCbvOtMem13+s59z5363I1dPJEITCuJTZBCLEhRkEZF6lJk7L8Cg1vC9lIBW8hKMKPWvw7NotD4OgpgMEcazJNxby1BqN3DKpPlMlElEqtuG1klolUKRMUtKxOIW0aWCqoRZXjxr1YsOapzlZgPKlWyQt+3SkQx58qPDuVGBwuirqKoqzTqLGMdlRxZzROrFc9aqQTIxUrbZYGiJbzQxaF539J/iVfVgyJAC/CboyZr+6tx1NNeLFkyJXsqa00RXUW8a21oYBvc+E3cl2Owbu+R5cb3VICmmE+lNJ+dAyjuubPEDT/SVGd6Y0fOnq5U49GlNe9mmDrymk+j0s/Wdzf9rvuaDJNAe8QxETwAfpEKgkBDzAWBc8yNF/2D20POcsZZwtvLZdzZN6JZV+OnThaAQ6ntOgtkxwrFiu9pJUtEskogH1VslUCuEvAuGg5IkBXzrIwn5wwPT7xyhPr+VSBLUenCjjC9l1UiC7nBLHY4jR3SsYM57GA+6ypgXUWsE/9FQflTCpOMClCkhL2PQnhU6SzE0M2Rf2umVJlCRsqd1WApla05QGYwthTeWRJzbqQsDTD5VtyAH576Q1dBwz5tzf7khmOpTT3JTWfi9Vjs/jazCAJ04a0zSd+pazmb0nhCU39U13g8U9+q27GvWP/uh86gH8AjRDiIyNgS6UMOc/mqNPUuf70h7FxPOcpjg1Xi8KMisYkb2AS2rWDbCEQVekoMXIrAXgH2aiDKZXIlusZ7WstFsvKWlYvkLXOsnPWU6C+LFSsSyFvmKMTre1uVTFChErfew0rmy8502ZkqudIkp05wZvGuHN6ZzzsLeOWfm00qYSVJ6V23/hD39i/93//xE+YBVJFSsBbDQKVCubMOBsqxl96hi9rSWGcpQ26J2J4GT0fcYBQa910qqHszvead5IZWlVlkScOJOwD6Y3AzJRu7khrPLDWeia/r1O3uLXi6W7P9D8sbXn2+/WMPgHM6GANg2DDLzAA/DcIYhP8UdhloopKylTBEqTRUBSNrZOcGwbZOItdhqERWAVmGRlSBfY1iVTJR+cMM0Twf0CtlskQVoUIxPyXdeCvviMK9Sn7nnlaVPUs9k93LioG8PUcZc1OTMrkY8zrycfrMMT+vpOSb8Bh6fwI0F/kasDtEAeiV9cgJdaUSLIXgzGbsGTRZRpNP0sR/QeBC3E0R9rZ+kl/z2hxAE009SxowFap40B+VPExj6oo3nVukP7+opidz97llLSc0257b+tKBr8Y8foAbfibKw80bM2G/JxYc9Y7/iRprDxB1Eeu6iOVR1lYtOitgqAQG85ENy5WH+U6yCoh1ErFBJDeIjjWSo1omKoEov2erxCDJplq5clGOcb19pZIfKcX9FPszlHr37ar39wc6d/xUjRjuZbUWw5UyuFyBa18ZDJTiZ6xsnUpyXkl8KqxxyiFPOef9H7u9f+Mh4ZYHzZUdSkkWAVqNgeyVTXClGnsCXTmMTRexl4WJXQz5GoQ/j3MDvHD8s5yal7W1byc3HNGae5IMp5Y04LB2Ig4qIUBV+kWl8X5hN/pkY9eiuu6kxktLGy6l6M/q9K1Zu174bUd3SGl6FwBujAUD3qjnxnUuYIfIWbfDzDieYomNrHUja3k0Zl0pEsvBmQmuDHBlgbNAAegGidgkkhtFx2rRie4TvmXlyt1/Alm7CkqlamwrxyocZp0Uw1pIGR7zsTqnYHRuRRZMxXXdy/qDAGQpRU/zTTVcrsaL/gplQlL5eijR8Syn4RxGF3p+4we9ePwiYXELnb0zC9uXsDukApvr+tbht85SBK78qC2DIotC5FMRx0GIWOKmwvBB/2RW3X9pGt7M3HMyqeFEsr53aX3PouaeRc1diWbkB82rb82pb9WaWjXYKbywGM0wn8xquajRf5TV8qecxk7NxqbrMSYKUQlkOhLzeEM+nycWGAPvx9L1HbQ1W3RUi+Q6kdyAezq5GhHpKMPiihqk26vAvuqWVSlYrAZinqGLrVZwPB+48/Cq5phsSppJXe1Kvsmm9FN+d1W96Q9Zf9BnbCtGRKqGOZpbzlv9I99Jdd1n6FRk4ksFDC7LkK/BqZutI6j9gf9YgRShQ8VwdRk9nOV1PRYZ6QXWH+cJwz9GIxk1z6c17UtrOq4z96bU92iMZx/affqXLV3xTQjQZbWt+XVIcJVoXliAqvXV7KYz8TveT9h5MVPf+oczf6UAWJ4CiePpaDBAB/xu1tcnzRyEq2WibTE4SiVyjWp46MRz52o0hOacKTs1ZjQrgVg9z+Yh9btudQ6j89Of866xXnxXm0vm3+PF/XVM/Ddu6Hf+KWQTsa/G1IdLGUVy5CtJ+3xMh/Utg/5CrDxfKwwOJk07HuUm/wyMGOeLwGgEMmue1zXvS9Yfznv6gqa2W9t0/uHmnodakP0Hk+d1rfl1P4YH1RrbshrbskzdiTs/iX/ibOHuAy4OB9x4ngc5DBxqp1BeP+XupceaJWepbM0EsuIBQO+Ewv35iGwvleyVAlHGu7J4l04iC3GUb7askIeFYkshXFvpJRPGiNUQIYCGOA8FPoDyltfT9K9r6g5kNfdqak+mNJ5d1Nzz8O5ZgObVt+b9KFu81tiW19KeVt+R0fBlWs2FnQdO4ZQtqlIASH4QwgIF4Zlp//jLgatreIxUSoCofgDQ+xOOd74q1IXH4kWx4MwSnFnKaFSlQshYhIlqMlfoy4Vr5TP2xDFyA/JJRSDOHcQha/3+nuQdL2gbDmjq25LrupIMvYubZs+gWmNbTn1rdgPSaS/0GVRrbNcZj2qeOprV8LluV9fBr66MQZRWqpkgUsBTchDCEy7vjXrfUI5gLQcb5pIeAPROKNyfj2CQRBRjhtiZIzhzJXuFbF2DNT9LKThzwJXJ92fD1fIpIn1qaBeIHghD3EyA90tw6NOBjB0v6PQHEncdStZ3YSBvRnLURDNSGWYqXOjIZLnAERIOn+x4V/PUUe1TpzO2H/ir2+ODqAA4I6kMooUFTyh84zPPtY2BQS2qkRJbMIv04Az6gyKtn/TJmGlCUrtcwVGItVm1x8VapswZ6wR7hjBS5HauDNz8Hfan0RDnC3GUBF+OhlaaX8/S79PqW1ORIvR0vLk73tw5JyaLKh+KuMmCFpOQBr/ueFbDydTth1aa3r0mcDRyB4LIKFQHoSg3bQlde88/8mjYlQ3ko+Dc+gCg96ezvPurwlxYruTIxcoCWSzZsCFLacKqgP5l6ESHtcxwXmDkSXamA1gaGIgLRFgGYJiCzc8dzql/K293h7apO2PveUUHo1OV41bJYH8MgBo681veL9xzPnPH27tePT4FHAv0jHsC53IjeBrlps5Soy3I/u8sBedaGNr0YIu/OxR+Ujf5T18SUaAMGedgxydRgQC1Kt08lgrx8grseb2ZHB7KDo08K/q/EsMUanWKACFO/l8U5k1vncqtfT3dcDDz6d4E0wmFsBgT9Yq1JTeiB11Q96n88a4s8/sZ9SfSt75wpn/wJuuZCF31eqZYn8hNAHhC7sFnQ9c2MK7HRcdmyV4JziogV999i5+f7CSqsNSp2u206Kp5eagqTIXetgogb9m3uuzmpZn+2eO3e0YfpJnuyKARBUCi9AwWiu3VEpJHVGM3j7UC+tbAYHl06D+CI5nMjaPAeymvPxwS4iQQWRFpg/b3/jV922+zTIe0u5GRek7LLAU1y9oUJoUfoVmkK818Mb3hRPaTL3xIDLmFSTc17PN4ox5AgHrd3pGayOiKGLlNIp6U7BUwuFJy/JMo/gFA70MnqgAUp6bsZQhQO9LYYhs4EjNtAscq9urDM2SW7P4EWDHoD/kpOk4GXgRgJfjSNpP22N5s8yGNuTXBdBxJNPUo5JViak80tyeY21FDQ+m0Xzg/ihTjjWfTG04sr33jq2sTYZgIMa6gj6GnITYB4L/uH3k8OprL27fK9h3YXTZYLDmqHnjQf7ql3m8YxVpXPhAFsr1CtlVimolQerptZcj/SK7hRrUT1mJgBoEFnx9Jf+KQaAVJs2A8BEW1f9Dp92nMR+JRShBpVFHuxIRM/fFN2K284AA1dSaaulMb2suNBwcmKBYmIlFXOMhTUxCdAgg4AyMb2WvZgv0xyb6NI1aKQ6UPPOjPBp1z3xZsr6lAJ6r2hhKFsr1MHFgjkuuiw0Ve11MgzAAHUx7/ZNgbBxAVBRYkJHCpf6M3rf4Nze7WRxoOZ+g7MhWAJpvalzR3LGn+MQCqaexY2ngiSd9abT7unBFjMB1mnDQVC80AMy1D0BEc2hobyRGISolcFyXL+cFK0fHgDHrHUW8OCvfdxXwZmkLJmYVqiESRbC/j+otEx2rasYUffwd4LwgwNu0ZD/vjAGiBZ0BEzZKjnw3qDG8mtxx9uO6ATt+eXd+h0yOJ1+LmjsXNHcnGrjQcV1/AsWNNY8fipmNLGw6taup0zQAtuEMhkqbDAU8sMi2A3xVwPckN50lkkUiW00R5zLUam+jumgd9cAa979CpSCEOrMbMPEoh5kquVMmZro4SMP1prL2Mcz0DoT9BzAMyjHl8Y2EqDplTRQRolIOvxsTCloNJzYcfrjuQ2dCeU9+uAnTR7o5Fu38cgLYvaW5bUre/2nzCOQmhsN/ndTKsOxjwRaYl8I0GnDWxoVzJmSU6l9NEZdS1QXD8k0T9A4DehwC1lSEx2MA67Gxy6KTBRMmVhudRexk98EjwSg5cb4XoKIhuAGaaCl2nmDgJSYZjMi1GWRhhoPr5tiTT/iV1+7Mb2vLq2jIbMLu0aHf7ot0YwmfoUYFg4YIkTWPHkub2R2r2VzceI8fA5/N5pp1MbDoQ8vo9kuQfjTh2yK5MkcwWHcU0URlzbhBJBOhsH9P8bqb5AMVJjyqc90Cba3FSLohKfISonJdjqrqdYyIr5k1y3kOOiVg5bzT5QZrpjrOHrQKj9YH12F7tSpNcyUi8aMN5LMqydOzveeD9FDgKZCoa9VFMdNoXiouIbhloOhBiOewaaWr7KKd5n67xvcyn3s3bdSS7oTXZ2Lq4qXVJMwq3ZaKI2wJmQzWmzv946mhyw7EK/X7HDZoO+jhqKhL2+ygmgqpp4zHbOqRadVTE7I/yjlWstWy2ue5bTXTzG+rmrquVLrvqb3crq931399jf2+4nEuLPsiDfo/ntlWAZSsMrIsRWahTP7wcXCVSX17k7+mB/lx2rAmi/di7Jkh0mBV8FPiDcf7oeJCZ9vqmfRRzNSh9Pkpl7PxtYfOhYnN7gaFdW3s4SX8keQ9K6ibrD2Y1LixAk41d8YbTOc2nN+45POblIcZgg4goMSIEUPznpmirAlIDxBrO9rhAroqhgLOKvDkgfv+FCtC5Xs97uXgA0Dsc4fdA8Pt/hDn5TZLl0Zg9h3fpYHa76bMAACAASURBVKgQnCvkgczIP7Kjg1uiU29EIpZQNOyneCrAQSACdDROYVWdGPeMj864R3y0F2D9r9/NqXmt5Ncn81u6lta2Lalry3i6J8V8LL5uv6752ILWk5AKtPni8r0Xt/6mfYYCpLiWaJCRWVYFqGSvBkcykGs52+OiYzVnK3sA0J9VmqkUbKska4VgL0TpmcFMcCHdWqSvVLi+l53ppEJ2b8jj9lEhfxQiUYjxcaGwn4qGxkPTV71TXk6cZuHkJ0T6xmfT6g+ktXQvMXQuqm3PaD6d3tgRX3tA27ywBc9kY1eC6Wxey9lNvz464ReBZ5FxWJJZGXXPAW4+AOjPCo53ut5iyVYiqVRCRD64NDCYJDjyKfum2M399PSnkcBgiHIHA5FwiJFpBgQuLhymfeGQmw9Nx0IhLjbpDrsp2ND49kObX1zcdPyR5jO/ajil1fekG04mGg4nNx1d0I67ZGPXEn1vdlPvhpZDNz0c9rNwIUkQaUEF6JhMrAJnCpBrefsWyfkoj4w0D7b4O3Fwnz4iE4WCPV+yL1fmDZeB41fy4COxoZLQUCM3/RE9TYZ9oyH/FOUPRCia5xiQubhgiBmZGPfLUQqi0+4JluEFEVov9ifXvP6QsfVXTWcWm89pGnq0DSdTzMeSGhccoN/yoEIMPaiiKhBCD3oLoI51DwD6c3SlMlHI27MkIk/R8soB4j/FwcX01XWB0T9IYSfj9YSmJnwTN31TU1QoEEM6fj7OG+avTs1M035f1Ov33GTDQTosOaal7fs+WGJs/R91nYktHyabzmkaTqY1dyY3ti70GTSx8Vz+nnOb97ZOBiQQYuoZNKZoygCMz3pQxzqB2PrAg/7sMCoThZwtG3lAbcvAkgG2h2NObeDaLu9YG09PhX3R0KQ3OD4dnnFHwgEGogzE4nxRCLDijamxiclrwAVvDpNeH+Xm4c0/utJNR/+fre+m7v0otflSYkNnelNXauOCB0l3RvHqFq940HFMKrlSQQGo7FojEBUPtvifEUxlooiz5iNA7RlgSxGtmghR4rn2m+mJC4HAlM8To2eiMS8jhugYGw6KYTeE4sYZzh1hqFCADbjZwGQk5PaFw2O0fEOA4sbD/9fqF3/x5OG0Zy8uMXQm1h4t2IM68guXqFfPoKn1HZUNb6KKrxrFS3JMkabkuWEMkpwpoGzxUUu55FCm2u+aBCUflaxV4FonDFTA4HrRUokNzmpO/gcwi3yHdfEeUk4P8qDfl2kqZr7JB/syGEoFZzJnWU45akLTJ5goOTlz0+1mwlN8ZIKlJrzBgDsETAhicTfC9FSIini8rHuG9k74A1OTlP9GOBqQoeuLm6lbXspsOr7Y0KbZ3Z2m78yoP7HQANU0XdCZuh9t3D/uU5TUUEMIARoC4GJDmAdV0ky8fUvUUo6U3t8TJJGPImXD3Io4fpAH/Wnjp2L+SjFOwTuTZGc6Y3s8NPRK2Ps5Exuf9k36/QzrBc4DUW8kTPlDUoQCPm4mGg3QNB8IS/4QQwUCTGA6Fp5m2XAMBU9f7vgydduL2c+eSGnpTDd0Z9R1LWiziJoH1Zm6V5v2YRTPs8AGWCYajMoBGdioS7BWYqJeieJZa8X3AdS+Cpxr0X0ObVCdKDpUctX3Ed3c3bPeg9ecKyM9KHV+n/tUmkX6y+WBIt6ewjgKw65n6bHzbGSYEyl/xB1haBzsiYAUERk6HOAifikSF5NFURRxNA2vUGWSApEGmY2KIMF4ALY/fzDL9HZ68/HMxtOZpvNaA5KKLZAlG7uWGs+k1neU1b42NEZxVCDqG/e6PeOesE8EhnZwA+VAJAGxhrdvYa0VSCD/PR7UsQZB6Vyrrjhd8ACg/wJAC+xfsRO0Su5fSVuWBR2bI9ePcQG7yAdkEJhYUBBZ1CDlUYmUY/lghHaHg3HKOU+RY5OwYMMqhsqVMu8dvylKYLsZWr7zBV3dgXTj6TTzJUXXdcEBurLmVdeNYDTgjbhvTE9OXZ8KuDmIhAm2byXYE1WAxmyVMKju2ncrb5KPIiJvoRMx6ljzYIv/6SMqYiVYKijrpsDwC2H3n/mYF1BiACSRBRklnFEoVQaRAyoU9biDccBSEGMkQY5KsyrqMQkkMQZCCKIexjcZE7C2lPfU24t3dKTt+WOysXuB3GeKETv6NE0XMoxdVfq3rk7SIk1xwSm/1zfpo6dZCAWtzOUSsC4F+6O8fcu/BCiCcnD97V3+QZD007pPJP0rxAjJtppxPBseP81ErnJyDJssVD1zdJ68DIKsSDnTAd4/SccB7QM2EpNxsDMAOD0noptlgZsBeYb1DHvHb3Iy/P54f+7ej+ObPtCYFhagSebz6YaTVfq3rk0xEhMWw+5QIDgTZCcZCAYs9DfFYIm/DdChR79viydW346Q1GjpQZD0E2M0H2wZQK4Vrx3lvDaWD7KAeETIocI0L0BIAGxcE3ngAhAej8UBGwEB2TvCCgdnDNSnCgBB2j/M+a/FAj6fG48Jz54Z+p+b39Qa57eEotbCfEtRfqo1IuUYKhrOo3tQa6Tfv2pMnYv03Ql1x4p3vem8yUTDQTYwGfK5MTUbhpDPFvymHKwa2f4oT2zmbVUwtArIakyOIha/vdpXgWstZpeGFCc6uA4d6uwZ9DtMi/+q3Q6ZHFVbqVx8T9hUotLJzq6KZoCqrPXPVlS9QEP+9oVZ56lqIDoVxkbk3VVMSYrJRLHyTyN/p2LFyiP3sqovG/8LioScqo6gEOficbNUETVU5jaJQkANpHzJWiE59/Bjn/GUh5P5mOIzeU5GzV9RiIl+Vg7wsiQKwAeBnozFAc+ByImyxMnAyehhJQlkSTmsikw0EggH/AF/ZMLLOCbpr27ENFv+kFRzOM10QtvYlWLqTjB2La7vfKimPf3pi2m7z6SaTqY2tKXVHc6sfy+v4UCu8VC6+VhKU3uqueM7a+bTp3S/7vrOmra391dNpxIbuyoN7cQNiHCc3zsqhmf4EBXwQTR41d23FoYLYHiLaNustBiXAlktKXyL97IiiH9Yw3IZkCWyoxhI1UqUixKFfFSBrH0lsi3PGVECjuWyMw8/CUeuROQIRLZgy8L6HpktktlIW+DKRgLowRwYzIXB/Jg9J2bPY235rC2XteVHrTlRa17UmsMRBRyRf5fVms9Zc7k7VsFeINjzedsy3pbH25bNPQdGCvEdGywEZzHK0tnxCIgy3apZyiXbSsFWzNkLOaKAtS+LESti9uI7jbUV3cXwt3I5Mpu3Z/E2nWBJEwZShL5U6bIOhVYGVqP4+8B6HJEjc+XBpdHBQggcZ2b+EZweDge8vCiIyvaOZWwZ+Bin+FPc4gGHzAPuCU+ccn2XhWXZUCjkVm6BQCCi3Dy0dMUNde9+lrj591kNB8tfuKRr6npkZ6vG1P2rXe2LatsTG06kGDvSjccyjUezGg5m1L+nqT+c2HD0TkvSt95p8YZjCc+eTf/1mWpjl20U3BHaG7jGeq/RExOUD2LBGxP9m+SrK2B4KwKUqMB3nKySkLvhXu0Wma3Kajuvu/42a8P8jvoy2TGnBzIHU+VC9alz0FQviJJve0H0XrPKQM5CZHxGy7+9ugokV6HkKhSdy1UTHAWqzT3ynQvZsfx7TJU/lMgCkViGRubJzlw0UkmPWwuhvwj6SuCKItY9oNAD2laI9nyOyI05slgCZ2nuqn/C25Yr6P/WGrMt54kVgqMQxX1QMq8YBhVdyaFKcK4CYhVYqrj+ymh/RdRWwZEVIZeJDfR7lFsoFEJWTeUmy4jJWAz3b/UaAOcpZmZm/ilAAYBl2UAg4PF4fD5fKBSKRCIhmp0Ji4Nuru39byrrXtCsMRebD6x64Ux+S1eKsTPF3JO657z26QuqZPLi+o5HdrZmmXty7tkymnsWNx3XmtvLaw4Ro7KHoWLCjETd5LweOghc6PrkwGPSSCEMbeFtmzCjiUzKCwxQxYMqMJ0D6HwPWgL2ktse1FaJwjeWNSgUZlsH9vVArAViA5DrpP4qsa9c7CsXrpTyl1dy3xRz35TGvlkh2goFW55qvDV3zjhLzl1NsubJlruYNJAr9ueoJvRlq8b1ZUkKUiVimWxTZJMGliMLUp8i8IUj6rngyARHmuxKlgaTcLVoYCAZ+lO/u9oVvdrvrPZ89nIZe3lVrK9KGKiSLGvBugGsjwOxHlxlwmAu7dKEnOkhcg3j3MsP9sZGrkT9MwHlFg6HOY6TlJsgCJIkxWIxSZIEQcDEpygGg0GfzxfH/5ObCm2O4yKRSDAYDAQCfr/f7/MEvTMe93QwEp0IsO3v/6285rcp6/eUtrRlmVqTjcceqW//5a5jv9h1/KGGk4+YepLMZzWGrmT9XWxpzfE7Lb6uLdHcqm3YX7Vz3+BN2UsHmdh4YMweuHGNDYMYGZuybBSHl8mDm2K2x0SyEpzlylz8vbpPPAb8MOqbMvmHAbScv1wiXCkT+8ql/gp5oFwhv6xEXU1SmYsiKhSml5WypVQaKJFQ12IFuJahoWfNR5pM1dS7d66OfLirOZfdfpzMg1lbJqB3LBDsBaIdNZvBlgu2HLBlo7qwUwcOLZaOB5PkwaXS4FJ5cCk4U8GRpigof3tFWWWtIq48byWywbkSC86OCpksF4gK3l4Rs1VGbWVhYkXQWRgcLqNGn4yOvSJNfwjuSQjwLMWouzHDMCzLcvNu6t3YrVskEgmHw3Hhf35jGIbjOEG5cRzHsizPUMjTGfNyoWk6EuQAJmg4cPHrwl0vJm1+PuGJVzV1B5NN7alN3ZqmUwmNXY8YO5fsObP4bvYLY+ed9pCxNbXlkK7mpceNB6b9IGDewRcLXQOG4lmQ2Ylp2wZxJF9wPcZYNwpkleys/DEASpYgTFFvaZ7NbvGqB721kiuU86UOhjLQhnVoIxkwkiE6U1AP3KkRHEmCM4F3LEUjE0WnVnSkSY40gdSKpFYgtQKRyhOpsjMdR3K/vcrOdFF52p2rohuRoagoKb+l/E3RkUnbcmhbHmPPjdqzcRKI1IlEOpBaidBIRKJELBXIpRwZzyoWs/9zgNpSZEUDfP4qEYniyGLh6sPcyJLYcDwz/FBk+D+DI7/wDSf4hyuDIy309W5+agAC0yhGLXhADsTYsIpAlmUZhqFpmmGYaDSq4lW9S9N0JBJhWTYWi8Wp/vbOdWZmJhQKCYKgutLZw4HEQcwLog/4UJTyenzeKYodj8IoB3+6wbVfntpz8uuq5zvTat5Yuv3lpKdeS6l7Z2n9vviGu9hS/f47LanhzUzzK9k7ntm1e9+10TAjUAw3xlGjIERlFN2emrZtEIbzYs4NYcv6mGOVOLjQAK1Q9L7uGaBEOTVQHrBU+weqfP3l3r4yz5WV7sul7ivFAWt50FYWtJWF7OVhsjLiqIg4KqKO1bR9LW3byFg3RqwbaMuGiHVDZGB92LL+rmtkYD1twafdaYwV/whj3Tj3I+UvbAxZtwZt20P2LRFyC+PYHHNs4p0bhcENPLmWJ9ey5BqWWBcl1zP2DYz9Mcb+WGRg410tRmy501jH+hCZH3JlUa6C8FBR+GpR5PpK6mZl4MaT7PSbnPtj2T+F6aEYFodEKciJ04IYVbd1nudpmg6FQhRFRSIRiqKi0ah6NxQKBYNBQRBkWY7Djftut1AoxLLsHDpFUVROrwLI2KPJ0EFfwDvjD81E2CkWJjkY4+AGj0gdZoAIwOXJ6JdX/X9yTH5yZeTTK8N32p+t1++0z+zXe61DHX+1fnV5TMLyVlRC1UMfyDFZAhCnPLYN/FA261gbsq6POqqFoVUikoct3BavAnSlAlNF3nPOic4mnoqBuG2CbTsEPwTfAHj6YPobmPi7fPNL8foXwuhn7PDHsZE/8tc+lW5+BhNfwPRfwP0VeP4GU1+hTX4Fk3+Fib/CxF9g/C8w8Rf52mfi6P/f3pt/x5Vd56H9Z7wfkh/yVibHlgdJ3WI3m0ODJAgQDQIESZDdTA9qtWRrchx5iBwnst+KHCmOh7eW10viSXG8bEuWbLVk+1keFFnPluzmAKDmQgEEQGKoqjuee889dz7n7rx9NnBYBAhKtFtxWum7zjo8VaxbVaj73X32+O0v75urtS/r19Ar7583vgI01v87rP/3ag3Prdb+NFn5g/T2F7O1L5QbX1B3X4Ot12D787DzGmx9ATa/CHf/EO7+MWx8Gda/Cut/AWv/X7n+lXzjAUNt/cXBAVtflne+qDY/V21/Dvqfh8GfwOB61b8t+1Y54NJNdNkGRidVlRWyTEuplCJQSSmjKPI8z/f9MAx930+SxPM8xpjneY7j0MseY4ccpMOa98J4vT4CziTeD2BzsWE5W36wzeMNP7JTNRDFVii2WWhFIsxR9qJthv4t8nLdNxciK0Syb47SwgfYLgEdDgokiAKGAB5IDVA1sBtXi97TWfsyW7oqOpeK3iVNffM/C6DUgpYwigC9B01aZ/UPQXkXQ8Y5QALAVeVnpRMXtkgGfjpkhcMrlkCUIZFLoV+GL1aQVpgOkShIy93ZDiuHwf0z2AxfmcoHzG4EbghuBE4ADsfZDsHxwHXAH0JgAbcgHkA6hMzClKHCgyJEL3iaQyJBaAbWGKQT5V5YuuG+Gb/tXqD83rpQ4DHwXPAG4NjKEkUfsi1INiHtQ2qD3s+DQjIFeVUBGuvkQwJQSnHOHcchE9zzvDiOHcfxfd9xHMuydgHqHnIkSYJKZ1FIiagn8yovZK4FdlSBm5b9MNr2g22f7Xhsx3GcwPV8azDYCNwtkAGmnWCyHAKtQg8XhQBAZVUSxswOmO3vmy3Pp3gBwhol6P9PGOVhLmhVogStBl7zqlw5Wrbn+dJz3xCgeW0Wlq+mi+d35858iQwOo4H7b9yGRjWn98aUJmmZIif2CDrPQnN3xM0fALiNtyRAWkoWcdv3bN9zQxyWb/ednb6zY/nDMAkKhGRZQVHKtCwyhb+RAiiLPI0EY77rM/vgnCQiy0VZos9aR7ELKfEd8IpXuRDc9YaWNbDsHde1A+YFti1cm9sDe2cDIKkKlsdWntqgOF4djGkXKi1zXsReFjqx5zEPTWLfYz4ax7jZMhZivjhBa3RGDJUyDhJ72x/eDb1+FrgqcmXgZYNtx7H8kIk0LhR+071BuAMoyzJJkjAMSV5yzsMwDPQRhmEcx1mWFUVxqJEURVGSJKM6qFKqKBUBlMvKS3ObCzsIHBb4AfN9l4duxPpsuC7sO0ivozzs9woIcdInSJGN49jzvAfaZkwEYRVzlasYVAyxCiJw8tIv8lTiX9hnzXlYOSrbl6KlK3H38kMkKGKxM38PnctX89osWvF/c4BO7/YkxriLkZ0GnWegeUYgQDdiwEzFCMDOsh0R7ohwmIphKnYE2wzdzdDtx4EnYwEyBZVBmWNpS5HrRQ5lCnlYRkNuHxwDbkcVFkJkeMq9kUKR4YlFUEaWcHeC4U4wHEaOGwciyhKRiyhjLMQYN6gSylJ/iv5EvKAJVEFWuGE89AIWRywOw4QHCQ8THqYRT6MwjZIyjcv0wJyXAEEKQ6faHBRDR7pB7kXM5f2Bt+EFO0JwWej7laRvsQtzxFJRpGlK2ifhkjZ313UZY0IIckI95hxy0IvMzk6415qolLLIskQIznkQhozvDk9ELAoc5g64N5BpCJi7F0sVl1UsIakgqyArlAgie2Dftb3tg2Pob+v9RpvvJeT4u4sKdWxAgJbbrH4Zek9WnYvJ0tW0c7nozR+2xb9hAG3MKBrY7Fo3zX4AQBGdGqAfALUZ6+09LMEW1Q7Ld1g+5OUgLHaCZMsXW77oh6mbllxh7liGLy5jXWGdIV6VgNzPoy1/+MARyoQjoQUyEtJIMD2ySFEkZm7O+5G7FVhbgbXDHYuHPMwjpqKw8rxc6rgi5axF+i6ieykG8FW2I7wtv+94Q9cbeO7A9Qa+N/T8oe8NfWbpNDhM5hgdlf7+rIRhCJs+/oGDiA1FfyjuDPmKn2zkpYcvwWun0+RiBSVu7mVZkl8ojtHrxDknr6dlWcPh0HEczjkJx0OteM/zoijaD9Ayx+8nsyqPy4Sn3Behy30n9Oww8MPAZwyVXM55VuRKqxyFxNo8CSWNVCYed/vOjhPYDxjhoMRu2yletxxS/OnzAqSq8B/ItlntIvSOQPdSVruStS8X3cuHAVS1Lr0xW7wBqOa4Mhjd2+LPEjSRX711Crf4fLVEixWyvAp56vmRz6IgjFkgfBZ6fuD5AQuDKBZZkZe4+ZWqyqRKzYUvZRIngecjOPYNlw3TIipUgiodhqVxKMglZGWVZqWIEsa44wWWF1h+aIeBKxw3suzECwLbLzNIdcplrvMuDDpjAFbl/djf8vs+s0PfCj2bM5v7Dmd2xNwocDAts8r3zVWF6muQ463YD2PcH/hgm2/t8LvbbN2NtzPp67u10IIbvyagJoo5yHmeJ0liJCgBdDgc9vt927Y554S9Q614Cm+aYBTKMCmLPNX5oxnIBDJeRkEcuIFr+bblu57r+p7PGU95qgTKPxz4lbR2THOeQxQpxnLXTR4wvLCCGCoN0ALNjAi1JNTU4hhA3A0X5qD3LuhelktXi9blYvni/xSAzpIQ1ejcFaIPBGjReDdEfwmij+YI3668tcLqSWcV/NvKXZFOTzpd6XQrrwfBbRBrIDYh8yH2QXiQBlBEkHOI3MrrK3fngQNCGyLMS4AsxBdnIa5jH5/kTsWGpbuT21s0lLMBVr3sXwevXVhdiIYy8kkdzDKtAu/ZaVGp3FjYPvNdhr38HMZdn7sBd/3ICyOPHWLsQiyAC/CjxOHODtveYlvbzNph/l3HGwYRzzI0QWifAIGbKspSFKJ5nsdxHIYh7exkyDuOY9s2CcddCfogFxM+F0WR8fUXRUECOU3EPc2nSGWSpBGPWOC7XhhGns9dJniqogJ4jllTObZ3R5UHE6AxGwCSBBKBs+dkrpvtmz03xJ1H7UpQoWvlULZUwDlU4Xq0MIv1Vt1LVe2qbF8qO3OHAfQN2uJnVcOMGSIKRFMJddBz2FgSzaMzJD6h9YxsXoH1n4ON34a7n6nWfytb/rW4/ctp91eLlV/Lln8FR++X8pVfLlZ/pbz9q2r91+T6r8Pdz8n13y1v/1515/Ow+Qew+YVi9Xfj7m/lK5/LV3/n4Jz1Ppvd/my58Zq6+1q1+fvq7mvlxmvF+u/ma7+Xr30uXf1csvKZuPc7Yvm3xfJnkt5/Ldf+n3j5Z2HzU+n6b+Wbf5Rufw2yHchYEfIsyrO4yjMoUiygSEQeR4nn+J7j+y4i1XcZ89DQYl5wz8ox5o5eCJYkYZaJiEeeG9pWYNlcuLHss8zipR+Xoiiwwr2KZRXKKlJVjpKuKLIso/2dbCNyzpNlQvYPBYkeIwv94EyIFEKM2laciyCMeZQlqcwLKAso8ipLZZrmZQGxyEWc5wUkecV47gV5lJRBwIXgaSKiKMQ/NPDTREhZVKpUqtw3VypjwSb3Bskw55bc5vEdEfXD2PYkYwDBWnRzBiXoMga7VevSQ5ygfycAhdbZYuG8rF2pGldk7XJ6c1a8Pp3cmC4WL6Q3z6e3ns0WpvPF88XStBl5YyapTcWLU1ljumxdKFozYuGc//qpeHEqXjq3bxZL54KbZ/nCRFx7Nmuez1uzWfN8Up+Oa1NJfTqpP0tzXHtWLJ2LFs9FS2fSxil263jRm4+ar3jNH/Pa/xHcLynnr6W3XLhbqWsnDis8IcMUcNcrS1Vk1T2LrcDMTBx24B4cPrNTz4EghKSAVOaiFEImOQpMXgIrpJ8VTpzYInZE5CVRIKIw4lEUUcSIYkUUazfrsiwJvhReOjRZhIL3nHMk6bRtx3HQiRrw7YE7cDnjeZJjqj46HfYcD1JWRV4pCVmuHDcYDHHTt23UsplvOfbOcLDp2DuxYJXCPMAHjcx17zB7O97hYT/d8vl6EGz7wdBOfB8kux3dnIPlp6B3CepIC2rEp25Ggymho0l3B3VQrFrGnOWR8Y3acSPXPzajIPGJVKt7EpQM+ft0UIyA157Gpmntk9B8GhafrG49DovvgsZRqD0B9XdB4wg0n4TmERyNd0HzcWh/d9X4DlX/Z9D6Xl1R/US59L3x9X8ma98na98j628r628rG99lRrL0HVn9O8vWd6vO92IAvfvdZfu7itZ3qi4+A93vg87bcbTfUbXerprfkzf/cXDz/4Tlo1nzdFSbC5s/DPYfFtbN3G7G1mow2Az6g3ToVEygC1ZBBWrPui/zkfWOb+2wwb7ZdgcZs0GEuxdTn1BVuIuTtyfIiiGPtl225fjbrj9w2dBCq5wUyDzPTe5SnqNkJVscdPtgijMdCtCqqijjzvd9CkCRB1WXKHuuxzL0MOAhZUXhgSzL8MuVGCrw0YGG4QHtNfDCkAUBPkIJmsYK803v3yp2H5YsGHJm5zaLbW6zqM+5zRzPY74Hqd1NGy9jls3yDKD4nM8bF5G6dl+q8sHkZfMMtYbfn1mn8+seXNK5x89IXeORCoqylTExeXfsdmnXubpNnavbGAcctD6tF4fMzROI1NYTiODGmO77q5sG1XROSWMSG2K0xjCZUg/s0YZdLk9QM9aye1SPJ8vuk6pzFPneWyd1G41xoHzh5rhsP5W331XUj0L3TFU/nXc+UnnNyI3iwOVsaPkoemLblwGvCl1rUalKFwnRrEAWssyK1PU913f2zZ7nRMwH7EWN1xOvqnbFoz9L6555Ib2Qux4LwigII8fFvE2yhxhjaZoagFZVRel2JtS0m81kMLtvcRhAwzAkaZrnOZ1CnnzK56uqinRb39du3l2AMtITCOtpmpovse9DAZQfoOWY217qMMePhgHXng7H91TqtJPGq2rxCPRmVHtOtq7m9csI0Ptcm/s8nfsezuk0570mXaZbFzIp72Fx/+Jg/jylKu8BtKEbqezCdPwRGZbHdXrRSaiNw9I0LM1hku+S7q9am8W8pwblZc95tAAAIABJREFUuuvk9sa0ak5hq+DWBPZjxXEaewruDYW5p7q0tz4DtVl8q/pM0Xombx0rak9D5xTUjsn2D0rnru8CD2I/cHaYP/A84fhliG4dHfVTBjTktyaX0GG2iknYINucLmhV7cqsoiiCIPA8L9SH67pveoCyEJ0aowD1GXLUf3sCFIsipjElb2lWjxlN+zapi8t0smZzDAUwisMZnWZ6SSsbOqbVnFStCdUaN4OKRvQdMqWT+hDfRfvEGwJQDC496PiWA7Q6/HjgFv9GSdBDPlYSQAvHTx3mMmGF0bczQBu6aqc2iwIPYToDtSmoU/XjGDRO4r5fP43PII5HQTyNz9SnoDE1IrNHhLrWQKrW6UcFaKkoK2h3b6OQT5ZlDwInPkdpR0bWvvES9BCg4NN/JwANuCdCt3D8zA0IoCzAmPK3pwQ16gGW5O6BdWlO7/WzuOnXJnH3r+lE49oJXCxNwuI0DlQJ9KjtgbU+iWoxdhTe01zbJ4r28UeSoKW6l3BEDkuyqdnhBznLKT5E6oHSB9k6f9stnt7r4PytBujBT9TPlATQ0mWZG3hBbIXRtzdA98B0WptcBqOzsEgydQqWJjRAj0HtKNSOwdI4LE7qMbWL1F2wTiGaEaAane0TVRvbZBXtpx8JoIXE6gtjG1DIJ03Tw/Dp+74BaFEU/xsBNPdCL4ht9Lw6374SdLJqTCmtTWqkntY2+BjOWEI0rtE5jqBcOo0wNWPpNCyOw+LELlKXpmBpP0BV51jZPZp3Hhmge7m/92KSDwcomcvkfidwG7v5DTCSDpFkaMp9S7f4Qz63DCOM75cuGwVoGPjfllt81ZzExtRo65zGMuXOMewb1DoGrRPoqKpPokqK2qcGX21C66NUVHRSb/cawSRQlyZRgtYn0KhqomdKtdEb9aYHqH/I4TiOEMJIe8LTqCshiiLXdT3PC3SCPgX46aHruuRoQE1WV5Ri3qCu3AOAPM8P+Ux0lErMSMgwhF9Upe7vof35ijLqw4WXoH4UOs9C9xJ0r6GbqXUF6UNal+85m+4ri6PyYjNTU/j/VdxMVXNCtceK9tNF5yn0ZfaOwvKxqvOMbJ7FgNPi5fLWfHlrvrg1l908l9w4Ja4/DSvIgFAuPFXePAqLJ6BxBrf1+lkta8m6Qg4F7JTV0k6o5ZN56xgW4tWPQ+1Y3vggpF6ly9ErTInSoXEJkBec875tsRC9QpTl7nmeZVmMMdrEzb4/ujB5x5g1qhPjKV+OVE+T8yH1QbYUnV6WZRRFZGaFYei6LuUvU3mm67qEvUOzmd4C6J5n9FvoB62ak2X9bNE6U3ZOyOWn1MoT5crjWeddSeO47M6VrWt57dW09v1Z/QNF8wOy8/6q9yqvTaXNs2UH6STK2hm58Ey1MAaLWh+ojWv/1LjmNUGOENUal130g74FUPaWBAXy1T8Kw3JVn81uXCsXXpStC2p5rFx9e7ryj/nyPwg63xH1jvPOBd78/qD242zxE87Nn7ev/6J14xPJ2o+FvZdYcz5sXMxbc2VzOl88nfz1MYQmOqTGtZdqEru1au32LYC+tcX/LSJJtbnsr18ub70Kreeq5bP5yjuj5e8Iet/pLz/Ob89lmx8B979A9qeg6iBvQ3YH0iWIPle6v8DX/63b/mDQeCWqXY0Xp5Nb2gmA6KSheZGwJ/uU7Jx6S4Ji3cpbEvRvIEExFHl9Ti1dhs6s6k6k7eNh55mod0GsfTBY+Xhy9zfA+zrkd0Hp+hmsbt2s0gWA6wB/Aew3nc6/3b7+SrDwHPSerxrTWhnVAEXvqfZYvQXQt4wk7Xoc30Vn81Fj8ZNy8SyGgjoYYY/qk1H7uXLjJ2D4KShqkA2w+oiKysu0kH4unQQZXxnAFkATvM9FK/+eNz6YNq+pxqwOKdFGP4EW/dIM1KeqtyToW1b8PXQ+KkCb42hct5+BzumsPh4uzMXtH4L+r4NYgjjERukhSA55ChkWMOUZlKKAJANZlEgXAC1I/qC889PB4stFY77CsKcGKAafJjDOVJ+sOm8ZSW+om6lSSAeJpeK6cDzDksAEc7mwLNBjC++WzaPQnayWL1TLz2WNy1X7CrQv49AkjNC6hM2+DvU0vYFuJh22QZNoXwT8m2wTv/ey2hS0J2H5qaRx0rvxqmj+PNhfhcLeJWPPoNIlXYmCSMmwVCGHMMAWV4C+oj7IW5XzO+naT6XtWcy1q59GfxMGn7TLqXm66pwsm8cw579+Emon88aHIUFSIcCszVIgD4fOfMyriAeWNSD30P9CbibKgzo4x/qgFD1yXFHGHrk2Ka0uTVPKHRkOh8anlSTJLpGTJtcznlSKzCb6yLKMiB33ze5wgPW3RYk0+kgmIAMQApxCpihOosxefE/aO5r1nhHt8XRljtdny/a8au0f0JyvGpfNgMblvfHoXT5QLD1oYGLoOZ0eSty2e/OjWPFQu1T91Xuh8VK48PfTlSOw/p8hvQPJBpQhYgjzdxVRYmOapa4apkrQSuL/l5jI3odsHZIvitsTsPo2lKAYIz0PtYmqfVR1j8jakyihexNy4US+eCpc+DCEjmJQyiqBPMRaUM0CkVSCuYEz4CG6M00ZBW2PlBFCLF37ZmIEybIsCALHcRhjVKVJHCGcc8IDcdYZMEgpsyyjlGRP84jQTHigiiNyvj6WHnIkSUJlIlQdL6VM05RzToVKVFQ/WphXliVxQeV5nmUZFZdQ3QklS+d5LnSpshAiTVNC6r45x0YkEURpFldhLh3Jrcrx1JZIIkDVq7SX3idWn8xWx5Ll8Wz1QtSeKTuYuTw6CK8GndU9dOq2Sc2H8ykfyAp9IDobU3uZywe8pI8E0KX56usfgvp7wsb/kawcgbXXQORYBKebkOuUYVaBR4XXiNdCF+9mUClUTQUUAuI8SyC5Hq6dU2v/FMNIC7OweB7qp1XnyXL5CdU4ggDtnpVLY8niBF/6UQiG4EEYC0eFFlJtVVyirqviSAlWJEg6Z64LyamHzFQfrJRKkoTgkWWZeQcCF72bEXmjL6AnhRBZllGNxyj3HZKHUYjo4EzcTuTWpyABZTibfP0syyg4ZIIElJpFNwcRi+5l1GMhMoUZfN/nnI+yPo2GJaCC3GOZF4ZBZnPRT5ztdGsYbzEWygGAGzq198arTxcrk0XvfHn7fLkyo+vm3rQArc1Wr1+D5lzU/HuiNwbrX0G+hwwLWJFxBJISvBIBqoleiXJolxRIpYhOISAuUoCkx1avqtV3IEAXz0HtDNQxcFp2j6r6U9h6sHuqrJ1Ch1TzJ4FtK7eymbMVDTeicDNJnURmWMZc6uojTBZRStFlJdKNsizZIUeM5bZ4UFoJlW2QpDTbLDLLUkGF65rQEYHSxBdHYUDSkM46tOSDCGw9zxsOh5aFhSSu6zqOMxwOKSqVZRl9G/PWFAitqoqCmXTWYDAgTCO7qP5+QohSE5cZbcEsQFWJw2I39D3Mpd8Wgy1xtx9teh7LtgCGNmu9P719quidr3qXqtVpWJ+V7blR8Sn3dvw3hwStT8GNCWiPJZ1/IHrPwtYicsFh6UWcoy0kMvByYHo/NzUyJSBwoxRYBEECGdZ3ZUO2/D7ZO4ZZJrVT0DgOjWOahnxM1Z/G6qjuSdk8yxfn897PgrtReKnlD+8E/VWPrXphP+AiTkFq2hGqMNMXla4L4dU75BBCmGi2wYN5hvZVEwKl+jaKhRJAzaZvUESLPM9Je3zMgGPfgqLnjDECKIXdSVEwFU+U9kInkopJ9R5SSqq2833fsizCJQnjIAgo+YX+7H1zJVXqh8LnAYtdzgfxcJBsWWKbeUF6F2A4EMs/kq9Nq+VL0JuvlidhfUZ2LryJAdoYh4WnoPtEsfJPouUr0F9FCYoNq7IYy7OjGFiK9ds6/w2bBxSAxBZeBlYMwwgXEjf7PAnbH5HL41i113gK6/IaRzHU2ZysGsdxl+8ek+1zbOElufErYK8krucLux/Z6564bUdbnhtwVmUFahGYJoQFG3QYOeoffpCySPKSoGnkKKmFpMhSZZsJ9BsJSqfsk3dFUewCdPeLHPiHhDa9iCCPVFKaZzkIAuK2pawqOpXSWk1WQRzHjDEyCWlB54ZhaF6z76bBhxXEgYiDJAhjL4rsxLXigRtvR8xNUYIOsrV/L9efV52L0Lso6+Owivygb2aAnoaFd0Dn7er228TyC+CuI8sccldIjoZSxkHEKC81QJEiNQEIS3ATGAqwYyzu1awIWRK2Piq7E9A+pkmQH4fGMahPY31I/WRZe6LqPl12Z7xbH4Sdz5ZWM3L7YepYCdtk2YaT7vhOELkyyaCESu7f3KkOODjkGA6HcRwTpmm/Jk2vqirDAOrruktiWqC10VaLolAK74lRgUqbMOfc9/2HSdAsy0jvpDclBgijgxK3kwHZqAoCAEII2hMMJSmJd9/3Rz0D5nSzCBkPmPBC4XJu8dCKbCe6HbKtog9g+erOp9Tah1T3PPQmixtj0LkErTnZRhJGM4gutGpeNGPE63ThkXt1fkuNJLRpnsD2uGuPi+VrEC5DitZ6VKHTIgDgyKFGJMIkPhNASsooRlsySUCiaZ8C5B5vaQnaOQqtx5Gru34S0/Jrl6BxKlt6vFw+mfauDG99FKwvJcPFwL3DYssSQZ9Vfb90IzdOXYVkeyi/H0mCDgYDUkPpLLqOZiMlOUVbKOdcCEEVl0EQECKNVkA0DQRWMmOIsOlQHZTY6Y3iSEqu4zhEnROGoS4yHlFYtJpscBZFkW3blmUF+iCbifRRyuLb560wD4m9CNsxM2b5Autiwzbze4UlwY7VnT+U6x8ru1PQO5F9/Qx2KcD64/vGmwqgE3DjODSPwdqT8cpzkL6OLGAAke76FyJAkShPS9AS9/cKG7EVUCWVplkgokektlzjnffL3jOwfARp55tP62Tneayza5xKFo/kndNJ793btz4O7tf4cMH3Vu1gexCwgV/ZQRUmLC99vb/rumFzFfWCVDj3kGMwGCRJcv8ZyGxDzyRJwhgjfjryrQ4GA8uyjJa470R6WJYl6QaMsYdJULJ1iLXBcZzBYLC5uUlGUhRFo1X39L601+NGXVVBEBDJDpWc0t1AlhYBdJ/KSw8VVF7IvTDwuI8LJlkggqQViXa4E6l+BslW0PgPKWqfx6D7z2Hp3dC8qu2kOTMja317Tjf42ptHmRoOczONliCPrkc7GY+uD5Osj+Rmqk3DjZny+mlRe3u8MlPu/DJETZARUsFVuNsLvalnkBVlVOWxzHKpOW7TFA3uXbqEaAjhH/PufKGbsGP/Ayyxn4bFqyhBO2fz1nHemAzaH4jWfjMdXk/CFhcbQ3+777CdYT6wEpf1uRjkKRJ5aibte3KHhBmRKB10llMeJ0lB2tNJoSQjmMwYsrN9fQwGAxJVJLmMsmfkqMGrUopk3KESlOrcTVyB9nrLsnZ2dujdD0pQ8+5SSt/36V4hlYDex7Is27ZJ+poXjy4qABSczLPZEDkCHOW53OdLQVgXdlwMkUOMd389Xp1Vq0eh+QIsfT80nzfQpMXDAIo8Iof4QUdBOboeBeXo+o0B6CwsvgQ3LyZLT4TtU2L9x6X/RSg30N2WazoZBQXu+bizY0xJoamdZlDEe9wdeQbW1+PVT4jlyWLle6ru26H1JLrrl2Y1QOegM542Tvn1i6zzr8XdP8q8bpKshMlG3xn0LT6wMseJQ+6muV9J5BXZyy+/d1moLv4QAeqGYUigJKOFTjPPKKUokYhcQDs7O7Ztk9k92ifJnEVaLL2VEALb0Ji9dd/CeObDMBRCGCeqp1PojQlmrDy6XegDigLTs0lzJYp8Ytlj+iBu0n0fRw8LWfpCuDFnsRNGAWcQIcFTL0q6Kc9zD03YbPPP4jvvFp2T5cKLUP+QelMDdGkOGj8ASy9ltaOs9i6vfSXe/iQkXwfFUDpKdMirKpHgS8VUrj1KCunbMl/zqqGDaRMGnxHLH0x6J4qVt1Xdd2LFCNaKzMLSJZzbZ0Rt3F182V/+uXR4XaWDTN4N800WJSysQiZ5mCZxmOchEmZVUBSFifpQoSb51UkEHpw55yQICcd0LoVmiMKOfEwkfWk7JWubOOYJP6NkTMTrXRQFie3HgkOO0WCA+Ty1d9C3oeABqacEPnLCmz+SPKP0JcgYNJziD/xYFvAExYVEbjyVKs1HqSpXgl0WkEdQ8Uo69XT7Y35zLr75ErT+BgA9ECsiKpFRqTm6HpWao+s3SoLWX4X6i6p5Imo87jVORbc/AM5vQdaE2IGYQ+FX5bCq+lI5ssx3uWVKVYUFBByibQj/AnZ+Xt5+d758tOx9n+o+UbWPYXoA1iIjN0nVOi2WppzFjwSrv1H6q1DFBdi8HGLRh9JCOZNZGidxGEU46LqEYUixQAIWSTti+do3k2ZpaD7N6414IoOdrHVjA1EwnNjtRnfpIAhMtJIQ+Jh7yEFOAWNbwf0HUYtR/J04HcnfSey1B8ltjMwnyBZF8cCPdVyfWEUl+gOjXb4mHY9G1vdMChYrficf/gbrfEQsvAqt96CPqXNhdKj2BWwtdR8B08jD/cw2e3gdBeXoehSUo+s3BKD1aVi8DPUL0Bkru0fT9vFk+ZLa+EkY/AaoJahWAG4DrEG1Jst+liVZkoL0oBpAtQ3lKoR/Dlu/VPY+nDbOl52TqvOk6h6p2kc1Q5OuuWtMquapuD4fND+R3v1TFduARONeVPmSIvtIkFWoTCYiDSPfDxzPQ5Y4OijqQ36Y+6//vUdEZUPeTfIkksucTBfGGIXKDQDMmWSFE+EX2dO7BHW6tsls0YdKUMZYHMejIR/z1iS64zhGDvC9g+4kMoZI7BMWaZswQDfU+Xvn3fevF/JYM9jm4GMDGplCoRnWNB2uqJKhPSjjQeF8LVn/L1n7w0XrCuqdb16ANibl4hnVOIOd5tAGP1F2JrPmy3HrhyH+NKR/CNlXQd6EahlgWGH6UgFwB6AO1V9C8Fm1/h9F/YNi8WKyOIGloe0xpBAjjLZP6PbD47IxVrRfLm5/qrIbkMV4n0MggBfaK6CjR/gjlxkkWcQzX9O8YQY6xbeJqvMhnkGllBCCBBORddKJxEwbRRFBiFQ4Ui4rfRgvKUlNYv6mW4LejQI6hwKU2oKQv4CgZm4CIz73RQgo4E5efdJLyJNPGgZ9USkluUjvA+beAy8UGqCQg6tgAMqHopIpWgw6NyK4PegJMZTOXRh8pdr4UdE4V96PTtlB8fmmkaDN06r1lGofQZnXGYMustilC2fZ6zO89gpr/0iw9vPR8LM5/6tKbukCTFEVN2T86WTwM97yh92Fq8GN6XxpElozVX0Ou5F0jpXL71Tdd1adI4CEeKeL+jOw+n7o/z7wbcjLrKpiCGJIk0TXdMoMVIRSIIU4C8PUCfluDQ/t0UaS7Sl3+/8FgDiOKcXCMCab1Isoigg2FNMnQ4WeoapOpqM5ZLCTjCONMQzDXYBS69mDMwGU3stkgcDeUZalEMLIZ9u2+/0+7QtUqEon7r38nmOMnANk2R38UMt2aYuvcIunBjQoNSSRNUO4vNUMuV34AbCVYuc/WbXnkt503psoO3Nl+3nZel62kDdUEzKOkIDu0t9pHryGNuTva8p9EXt032NmnIHWNLappbHbFUl38aI+STQTz/L98x5N0r4M0cMfNsdg5SnoPIER8/pJaJ2Exons5nHvL4/ljQui9ULY+Rd+76fc1V+013/T2fh/3c3X2J1fcFY+Mqg/Zy1OhUtns+ZZ7BbefFY15nA0J1V7rGqfgPZRaB6tWqej2tV842fAuwkpr3KVFKWoohRyzWQHOnaaQAapUCx0HX9H575hmyJKpaBeGocm9+gLHIbhcDgkA4jCMRQSp2aFBgP7FlSvTBggdzs1LKbGNCYkfmgjL9u2oygalaCjH3AQoMYnb9u27/ujni2pKZ/NW1EbGr2HPGDaa/W017ZEE08ivz0ataXtDjzP4T7zBxtp0OHWp6yVU+mdI9XGy9D7obL+wfTmK9nNq+rWZWw2XJ+HxiVozEPjeai/AI2XoPECNK9qxsar2IS4fk2PF/T8HOaM1i/oPLpJaJ3BLLX2KWhPQOccgvX+GTkXWhP7ZmQ/NDyM39RiDL1CrScx4chQhSH/AtLTVY2ZsjFXNC+lrfmkdVW0riXNa3lzvmjOFu3Joj0+Miage6GoXyxuXKtuvgi1FzVJ7+PZ4mlwfjMPmmxwm9kD9CJhqEhWoJAsFt2dugGHZnVNiAVbp58TYghzlNA5evX3rTnn5HvnnBM06bpSsw56sd7V77lX8YN1Iy8DUMdxkiQhSUzyiyyqxx7ofSUHrOnyoXTylRGKD9ziSXBS2CAIglGAkhpqAEo8Kod97v4tZO8x+f9Jf6AoAGPMs77m3/lhsX5JLF8TzZfT+qvYjLDxkgbcPNQv4WjMQ10DtP4S/tcuQOf14irODZpHskVRak4iBT02hz33wKHpQLTmh7wg94YG6B6ZbfObWDTG9ijsTNHwhOZbnND1G+OaDOckIhjHyd26zXv0IScV8oOOw8oF6Myr2nPFzefK6/OwMAetGVj5iGQLpFP5vk9XkLpem6tJPyxl65LxTpobqYPU1JXC2nuX4r5/AYBzTlLJdOXy9eE4jvGSGoCSpkd7PRlYJDiJh4EASnY9AeZQ4gaS7eQVIg+ReesHGkn0FcnFZZBNdw/h2wCUfgv6Gw7O++5O85BQThYl/RAI8eFWebeW9P6b075mt5/my2fK1TnovQCdF7QVPw2NuXsDG7hfhdacas+ozrTqTKnOOdWdgM646o5XbdwrdU/O81Xzgs7Wu4LJzu2Ze9u92ffbmlAJiWvuH61HlKANTfxZm0OXENIpUgEJUoNoBhtiFJvElP76NFKEondTc98tzWJZXPMoxo2ax/DF7cvQvSR7J3j7HU797ax1Qd3+ORj8eerdJWcLSQ2K99C1MLLNhBYNNI0EJQtGCGEuxL4FpR1RtJ3UR1rTO5jcIPOJJgNun5FE4pYS8iknn26hQ91MozT35KrNsoz0VpLPWZaNupkoxZ9uwVHPAqFTjhxkMz3QzeS67r6/3zykRH2hD/oDsJzA4zAo5J0WX/sZ//aL4e2Z+PZUsTojl8+rjlYikTp5BlpTqFY2taJp0NmdUN1x1T2tlsdU97TsnJGds7L9rGzNyublsvmcbPxzibH+CxqgpJXem5FTiZiVRmbs/mEYFb+ZLb4xWdVnq/oc0dKiCotnEYXYaVxjwdOUhuacZl7W5MsYJZrVhE1jgJyMJ6E+Bo3xsj2WrBxha0edO3P+zsdy96uVsD2rT4gxHnX6SUmkkXVBhQ/kk6HrQtFzWpMLyVyIfYtRZw5Z7rS/k+gJw3C0oeboufvcTGQhmagQeSqrqnqMMuwPzsaVSkilcg7SSo3naNRRT6Chcg4CU57n1L+GXLv0JKG8KIqDn0jP7PMDm4emYMBEEIQQRcwh9IHZMBzIra9F6z/tr15lq0+L1SN5b0J2CE/nUI9sT0BTw7Q1o4XiDLSnaWhpOl22z+sxW7ZnsdtG+2LZuljuOlOncbts3TfvdlOgngoj84EausMtpMZE1RzXtGFj6CFqn9R09GN6Pr2fLpnEJ3LXT+qtfwwp727Nwc1LsDAN9RNl8x+Kzj9lq+PB9o9E/ufTtBlXW3HlecwmsUR1F5RBQbmbo/Ebc+eb60IFP3RZSRCaazG6MJAyrzcNZaibBznUTY0QeYQMuiht3vM8Kgei3vHklMz1cWiyCCmadFeZoAJ5Yk2uFMW1SDjSNkH6DZlQ9NUJ31ThRPI1TVPSFugm3jcf3PTNvcg5N3d8URRJkiiZQepinV0KEOR5/8/8tZ/2Vq8Fq+filemsNy1RTE6gCEQheg5nTBwxtPa72SSa8f6CbOEo742LchegDyAb22vqRf0RzUx8xw8D5SiCHwTQXZhqObonRJECnCwnbKuAxn7zBBZwLsxgBdLSFDRO562jUXcmXP/JzPsSSC/HTKjEw4R8FBMEC9qCSfMjiWP6EpmeWKO6KW2VFDU87LoEQUAXnXpvklQyPWWIIJHuEPKSkpQlXZMilGRDSymTJBn1SNKt8rBkkTzP6U8izc/XfZIfkiyi9EF/FdX40e5AuCT7ie4VyhccFfhmfdjWz7TDjDy9pLNr34fCsGhVYP+7PAXfz7fa0drn+e1PsJUXxOq5bGWi7E5RbxoN02m0n2ovQe0FbTld1Zx4urNCc7bCcQGzSBuXZfOKbDxXNa5o99OjAnSvpPgbZzZNHdji9f7eOqFJGI/hPGrgN5CcFh1J6C4Yg/aRqvtODEG1LhWdT+arX1I7W5irh80kgUHuYlIepgPTz+tptjrf94fDIVkL5gLtaxxsLgdZM1mWHXZdgiAw+qWxUkjRpHPJJKePo2yhw5JFyHdOZo9uFIMtYg5NFiGexNGEZcqbeki6nfmrlFK+7/f7ffKl+Tqh2nVd+makDJWHHIdZ96TjEvrpL6Hwhq7HlaX0qyLEpB8Gxc6deOOPnfZP+b33ieUXku7zefuabD2P/tHmvAboC1C7hgOt+6vaD3UJHUz1C4D8HLM642lvHg17jqwfKkEfAaDa6Lmkk4tnoaabKBhTCRvZaBsf55M4mifL9umiPZG3p9POZNI7GfXGg+5zbuMnsrWvwk6ACaQZZiSJEkuZogqTPI04cF3Xsixy0VCA2rZt18WMJNMRhvBBmB61hg+7LkGAnbrpMEjdewJ9SXQ/UDbT9va27/sU2BzNZiKfD820LQMA5T0dKkHTNCX9F705+iC/w3A4JIP9gSmh9M2klFEUWZa1ublJSgZV25G3LI5jQpj5M0YX9FnmfnX2DlKi6VzzQ6BzVF8DBUVe8IRHwvHFzjDZWqt2lsqtL+W3/5NY/le8+SJbuhTcfDm68SJ0n4fuRejMQ/s5TNhrvAS1l6H2Qv5XF8rr59WtKUz1rR+TS+/MF76ejbiPAAAKNUlEQVQrvfE96GlqnNdG9LRunfEs1PRAs/rAwAD9QSoH3PGr2rgZSOdZP0t7fXH9eHH9uLxxRt04BzcvwK15uPU8LLwA7fdC40W8f7C5wlmon8J6o+6ZpDHBGufc2oRVv2i3P+Sv/YLY+lI6bKf2duI6WRTILMUWtXsFyphfoo+qqnzf39nZIfFprikpbAeze81FIR2MTJ+Dswn50OvJPjG3BBVlkLOTbLVvmLBMWhwFpR5W8kGvozAr/TEUY6WPIf2SCp3M3Wb+JKUUeeMHgwEBlAIMphyUfLD7tM+DPwTpPfTp9ImjvyN+Q2R40G2+FcR5ESWMh9jfNxn4RZ/J7Ttq++ty89P5xieTlR/njZ/gtQ/lzfOqfRI6E2ghNS6qpcvFzcvF65dh+RXtnLqImkBnDFaOw/pRuDummxk/i1jc9fWcQ4DWz917hp43M1nxB2ZEZ/10VRtHyllEpyaeRRl5UnN+TED9PCxdhqVrmIW9+Gr+V9fK68+Xt+ZV7YKsTRa1k+nikeDmcffmFbf+Pr76L+PtTybO78XuTW4PsNl0EPDYzwqvqhL8UVKdjxdi118DnSAIKKeHTB/S3zydP0l3vrkipK2NemCCQw6KOO5+hq6qoK2R3KuUUU/ihiLslBFizBjjLy/3+I33+WUPlaDmA0j1dF2XXGKkj5qcKNoRCM1G8yCF1zjtSU9wdaN6SkAxf8/BhdlKzA9Cd20YhmgV7dUSkH6TZkWuO0KLHKIEeBqG8YBzWzA3cULpMvC3wV2B4ZLa/rP8zqeyO/8m7I5Hy+/gncej1tGk+UzaPJs3ny2bs3ucOXqXb8/AyixsXITNeWicw4GhHW2m1Cagdk4Ty+w9Y8wXes2un4i8RfdmRCc6g85A4xTO6EvS3ehWzkHvWeieR99C8wLU5uTSXLF4Mb41myydTxvTafOsaJ0K6k+6i2/v3zgTdT+erP522f+TKliQyZ0ksT3hDrhtJy7LwxzbxOlc5lTXiwRlGef0o5VlSZs7pQGRyUKbPnnUydYZBaXRwoqioKtwcHYcx7i9yRQzMKCaY7oNTDaJr/W9g0VzRLNg8EBMEGEYPgyglKhidEcKfNFGbyQoAb/Shap0/5HiQpF6UnH2dmnkRaFs5VGcme9Ei324JOWavAfmh6BXVlWVFxJpwhWkBYgUgiTxhOvyIbVWEn5QshAYBxaCvwXB68A/D84n1fCHkzvvD3sv+e35oD0XdWeT3kzamSq706p7vuqer1rny6Vz6c2J5K9PITrJu0kcTLQ7723Qoyb57vqeF3NsxKM5pnH5zO5Mr2lhm+Ts5lP5raP50rG8fjxvniw6Y0X3bL48JbrTUXcubF8Juy9GK+9LN/6l3P7Xavv/BvaX4K5Uzk7qOKEbOCwYCnsnHm5FfSdjGfWXLAijBcRxhf0p0UiiLHKyikwyh2VZg8GAyhxI7zIXkYSo3DuM0rVvQVavuaBmQebsN192bDqE0MUlLdHzvEMBipd/r3iejBsSgYeJaHrfXcGmOZvo7iT9g7IDTc7LQ5IPzD1K+ztBk8xP6u5oPmgPpmgH5EqKIgsE2GGpa8H6drDt+X3fZZEbFQGDJIAygiKBrACBuSaV9ZV489fY7Y9Zy69Y3Wm7c4ItPxWtHstWnylWzhadc1ljOqs9q/vCn0XXI436GaBhnrlvQTa4bphJbTPN3HhGxyrHtJNoDAP9rVPQfiapH4mb74ya3xu0vtNv/SO7/Q+HrX+y0/w+tvGsv/FyuPETyfavgv3nEK1DmmC/1wjvt9wSbJsPd4Kh5Q8Cx4qdLb9vRY4ohU56KrBvZqEZ1/YC4AagpKSR0jXUx2hi0OjPOwpWI2X2LcgUMWcZjwHtwCYx3ggaklkkqkhmm3NHFxQPtyzrUD8oceWQBklSkzZ3pt09oyJaSmz9REKUio/JgU/fyQDOnEj+W/rjD87G50p7fbB30O1B2V+0iehzQUkolcxlFBdRGIPLweLpMGJDMRxyy/ZDz+cRR9NBAxlKT9fzCs0wk6zK8M9i+1einY+zjR9ka+/2e8+zzpWwfUV0nk+7L1fLL+jckTMYS6RRP4X2Sv3UvWfMf+n4OOIPnUQPnTEN5SRitDNeLM+lvctx70LUOx/0pt3eeWv50vbyi5n373L2yyr6I0hbSPJFRk8KqZUkViDsiNsx9wQP4jDiYSxs3/PCIEx4VoqySrH9hM67IUFYliWRdRErmDF8SQElkJHwO6h90ka/dx32/0tebYIjeUxJrRyN5pAT3vRrJWNmNJGPTicwUJkeGT/oZqIIzcGZHOwUAKCAEEGW/PuG/8lEmEbfIUkSctWa6BG9njwDFLQYff3oOhs5Rqmn6FwT5KT4hCY4c+PYE0kYpUmU52EpQwlMgVsoLyv8LGWYh5uILE8zleXKcmzXdyLB8kxUeQxZiP5ssQ35HYjqYH1Z3fmM6P5iUPt33sJH2a33Vc0LKOqauncRds58ZneYZ/Ytdl2Y5Mh80NzWzbrbx6HzjGrPJfUfE82fzXq/VG18BgZ/DN7rEPUg3YJwG7ilEr/MwjQLosTzIssLUMNOuVskjsp9BC5SkOQylmWMKXMiKoMo8+LMSxO/SIIyDWP6vYVhfaOLQnVmJrBHoR26cCZWR4VodHXouh+cKZJJNwCJM2K043y3L/woGAwezEfQm48Wve2LHTxGNvLBmdJYRlUK0ipAH0bRJAOI5Da5KulEY53R6+kWMW3LyMY/+KGe5xmZuu9Wpk+n3FhSG1CdYrbj3PW8Lca8SCRJmaaYG66zmzEzH2kQMpCpUjwtvBDFTFKxsLCcaDj0LNcJIi9HAkIqksRc1ARSC8Qy+K+D9Scw/O2w8VHR/FDUeL9ovC9pvJLUX8zqz2eNK0XzUokpmDOqqTvI68TQqrnbW0M3eJ0om9NFa6ZozeStubT5XNJ8IW29GLdejpvvjds/ELd/IGz+OARfAb8J7DbwIfB4t9A4hXgAwUA6g3hoeUNvYPMtN9sM8m1d4Yn8IjgqjlZ6VqLNrvMTEwEuy/petM3C7cgfxv4QCbXu9Wc3l8OYMuRappAP+UT37V1MH+bEfQvCfZqm1JbIeCFpQQbZPv2SLuU++kXS5ejK+r4fxzFB6NBspr+jNjS+wSUhdfTnUEpRvQs5FjT9k43V88HuBdAmk3ZNa27NXFW5wtqbUsmQC9djLAxY6Lps6AdYNYp3l+3wIIJCG79KtzlXmuRNZaASqCJQXhysCK+euK9H/T/Jh18A+9PZ3V+Udz9Z3fkYrP9o2nyPWn4vrLwnWZqH1XdntXlYe6VaeSltvVzd/ijc/Xhx5/8q7v6c2vl0vvP76eAPcucr0q9DvAHlDrIkK0GccpAXUOqvkYFuZhYxj/t+gFeO+R5zPWZ7zA5DJpEuDF2dGOlFJhCd1Vmh2hmL3GeR7XiW5zvM98LA9T1CmOM4hEVSE0cBWu01bTMGBpViEo/Bw9gI99I6iRnUkISROud53t++T9L/AJ4Sn21I0E6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81" y="1523287"/>
            <a:ext cx="1598342" cy="10630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7" name="Google Shape;27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1589674" y="1406632"/>
            <a:ext cx="5067600" cy="19772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Let’s move into the site.</a:t>
            </a:r>
            <a:endParaRPr lang="en-US">
              <a:solidFill>
                <a:schemeClr val="tx1"/>
              </a:solidFill>
            </a:endParaRPr>
          </a:p>
          <a:p>
            <a:endParaRPr lang="en" sz="4000"/>
          </a:p>
        </p:txBody>
      </p:sp>
      <p:cxnSp>
        <p:nvCxnSpPr>
          <p:cNvPr id="2710" name="Google Shape;2710;p37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37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2" name="Google Shape;27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Growth through Affiliate Programs by Slidesgo">
  <a:themeElements>
    <a:clrScheme name="Simple Light">
      <a:dk1>
        <a:srgbClr val="1CD9FE"/>
      </a:dk1>
      <a:lt1>
        <a:srgbClr val="161A2C"/>
      </a:lt1>
      <a:dk2>
        <a:srgbClr val="FFFFFF"/>
      </a:dk2>
      <a:lt2>
        <a:srgbClr val="9464DE"/>
      </a:lt2>
      <a:accent1>
        <a:srgbClr val="F78A4B"/>
      </a:accent1>
      <a:accent2>
        <a:srgbClr val="1128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D9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Business Growth through Affiliate Programs by Slidesgo</vt:lpstr>
      <vt:lpstr>Slidesgo Final Pages</vt:lpstr>
      <vt:lpstr>Champions</vt:lpstr>
      <vt:lpstr>Contents</vt:lpstr>
      <vt:lpstr>Our Team</vt:lpstr>
      <vt:lpstr>Our Goal</vt:lpstr>
      <vt:lpstr>Stages of realization</vt:lpstr>
      <vt:lpstr>Used Technologies</vt:lpstr>
      <vt:lpstr>Let’s move into the site.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Growth through Affiliate Programs</dc:title>
  <cp:revision>1</cp:revision>
  <dcterms:modified xsi:type="dcterms:W3CDTF">2024-01-25T16:25:33Z</dcterms:modified>
</cp:coreProperties>
</file>